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61" r:id="rId5"/>
    <p:sldId id="268" r:id="rId6"/>
    <p:sldId id="272" r:id="rId7"/>
    <p:sldId id="277" r:id="rId8"/>
    <p:sldId id="278" r:id="rId9"/>
    <p:sldId id="282" r:id="rId10"/>
    <p:sldId id="283" r:id="rId11"/>
    <p:sldId id="286" r:id="rId12"/>
    <p:sldId id="287" r:id="rId13"/>
    <p:sldId id="288" r:id="rId14"/>
    <p:sldId id="289" r:id="rId15"/>
    <p:sldId id="290" r:id="rId16"/>
    <p:sldId id="291" r:id="rId17"/>
    <p:sldId id="317" r:id="rId18"/>
    <p:sldId id="321" r:id="rId19"/>
    <p:sldId id="329" r:id="rId20"/>
    <p:sldId id="325" r:id="rId21"/>
    <p:sldId id="327" r:id="rId22"/>
    <p:sldId id="294" r:id="rId23"/>
    <p:sldId id="301" r:id="rId24"/>
    <p:sldId id="303" r:id="rId25"/>
    <p:sldId id="308" r:id="rId26"/>
    <p:sldId id="311" r:id="rId27"/>
    <p:sldId id="330" r:id="rId28"/>
    <p:sldId id="331" r:id="rId29"/>
    <p:sldId id="332" r:id="rId30"/>
    <p:sldId id="333" r:id="rId31"/>
    <p:sldId id="334" r:id="rId32"/>
    <p:sldId id="33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4660"/>
  </p:normalViewPr>
  <p:slideViewPr>
    <p:cSldViewPr snapToGrid="0">
      <p:cViewPr varScale="1">
        <p:scale>
          <a:sx n="67" d="100"/>
          <a:sy n="67" d="100"/>
        </p:scale>
        <p:origin x="7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tha Kumar" userId="f94225b3-263d-47de-91f3-c17c89a7eef3" providerId="ADAL" clId="{97B7BB03-BC62-4B44-94CA-4F3ED4E5B4FF}"/>
    <pc:docChg chg="undo redo custSel addSld delSld modSld">
      <pc:chgData name="Aastha Kumar" userId="f94225b3-263d-47de-91f3-c17c89a7eef3" providerId="ADAL" clId="{97B7BB03-BC62-4B44-94CA-4F3ED4E5B4FF}" dt="2024-11-28T03:14:50.032" v="613" actId="1037"/>
      <pc:docMkLst>
        <pc:docMk/>
      </pc:docMkLst>
      <pc:sldChg chg="addSp delSp modSp mod delAnim">
        <pc:chgData name="Aastha Kumar" userId="f94225b3-263d-47de-91f3-c17c89a7eef3" providerId="ADAL" clId="{97B7BB03-BC62-4B44-94CA-4F3ED4E5B4FF}" dt="2024-11-27T18:33:31.030" v="608" actId="1076"/>
        <pc:sldMkLst>
          <pc:docMk/>
          <pc:sldMk cId="1294674090" sldId="272"/>
        </pc:sldMkLst>
        <pc:spChg chg="mod">
          <ac:chgData name="Aastha Kumar" userId="f94225b3-263d-47de-91f3-c17c89a7eef3" providerId="ADAL" clId="{97B7BB03-BC62-4B44-94CA-4F3ED4E5B4FF}" dt="2024-11-26T16:31:13.197" v="206" actId="1076"/>
          <ac:spMkLst>
            <pc:docMk/>
            <pc:sldMk cId="1294674090" sldId="272"/>
            <ac:spMk id="64515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16:31:16.246" v="207" actId="1076"/>
          <ac:spMkLst>
            <pc:docMk/>
            <pc:sldMk cId="1294674090" sldId="272"/>
            <ac:spMk id="65539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16:30:44.719" v="198" actId="1076"/>
          <ac:spMkLst>
            <pc:docMk/>
            <pc:sldMk cId="1294674090" sldId="272"/>
            <ac:spMk id="66563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7T18:33:31.030" v="608" actId="1076"/>
          <ac:spMkLst>
            <pc:docMk/>
            <pc:sldMk cId="1294674090" sldId="272"/>
            <ac:spMk id="66570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7T18:33:31.030" v="608" actId="1076"/>
          <ac:spMkLst>
            <pc:docMk/>
            <pc:sldMk cId="1294674090" sldId="272"/>
            <ac:spMk id="66571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7T18:33:31.030" v="608" actId="1076"/>
          <ac:spMkLst>
            <pc:docMk/>
            <pc:sldMk cId="1294674090" sldId="272"/>
            <ac:spMk id="66572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7T18:33:31.030" v="608" actId="1076"/>
          <ac:spMkLst>
            <pc:docMk/>
            <pc:sldMk cId="1294674090" sldId="272"/>
            <ac:spMk id="66573" creationId="{00000000-0000-0000-0000-000000000000}"/>
          </ac:spMkLst>
        </pc:spChg>
        <pc:graphicFrameChg chg="add mod">
          <ac:chgData name="Aastha Kumar" userId="f94225b3-263d-47de-91f3-c17c89a7eef3" providerId="ADAL" clId="{97B7BB03-BC62-4B44-94CA-4F3ED4E5B4FF}" dt="2024-11-27T18:33:31.030" v="608" actId="1076"/>
          <ac:graphicFrameMkLst>
            <pc:docMk/>
            <pc:sldMk cId="1294674090" sldId="272"/>
            <ac:graphicFrameMk id="66565" creationId="{00000000-0000-0000-0000-000000000000}"/>
          </ac:graphicFrameMkLst>
        </pc:graphicFrameChg>
        <pc:graphicFrameChg chg="add mod">
          <ac:chgData name="Aastha Kumar" userId="f94225b3-263d-47de-91f3-c17c89a7eef3" providerId="ADAL" clId="{97B7BB03-BC62-4B44-94CA-4F3ED4E5B4FF}" dt="2024-11-27T18:33:31.030" v="608" actId="1076"/>
          <ac:graphicFrameMkLst>
            <pc:docMk/>
            <pc:sldMk cId="1294674090" sldId="272"/>
            <ac:graphicFrameMk id="66566" creationId="{00000000-0000-0000-0000-000000000000}"/>
          </ac:graphicFrameMkLst>
        </pc:graphicFrameChg>
        <pc:graphicFrameChg chg="add mod">
          <ac:chgData name="Aastha Kumar" userId="f94225b3-263d-47de-91f3-c17c89a7eef3" providerId="ADAL" clId="{97B7BB03-BC62-4B44-94CA-4F3ED4E5B4FF}" dt="2024-11-27T18:33:31.030" v="608" actId="1076"/>
          <ac:graphicFrameMkLst>
            <pc:docMk/>
            <pc:sldMk cId="1294674090" sldId="272"/>
            <ac:graphicFrameMk id="66567" creationId="{00000000-0000-0000-0000-000000000000}"/>
          </ac:graphicFrameMkLst>
        </pc:graphicFrameChg>
        <pc:graphicFrameChg chg="add mod">
          <ac:chgData name="Aastha Kumar" userId="f94225b3-263d-47de-91f3-c17c89a7eef3" providerId="ADAL" clId="{97B7BB03-BC62-4B44-94CA-4F3ED4E5B4FF}" dt="2024-11-27T18:33:31.030" v="608" actId="1076"/>
          <ac:graphicFrameMkLst>
            <pc:docMk/>
            <pc:sldMk cId="1294674090" sldId="272"/>
            <ac:graphicFrameMk id="66568" creationId="{00000000-0000-0000-0000-000000000000}"/>
          </ac:graphicFrameMkLst>
        </pc:graphicFrameChg>
        <pc:graphicFrameChg chg="add mod">
          <ac:chgData name="Aastha Kumar" userId="f94225b3-263d-47de-91f3-c17c89a7eef3" providerId="ADAL" clId="{97B7BB03-BC62-4B44-94CA-4F3ED4E5B4FF}" dt="2024-11-27T18:33:31.030" v="608" actId="1076"/>
          <ac:graphicFrameMkLst>
            <pc:docMk/>
            <pc:sldMk cId="1294674090" sldId="272"/>
            <ac:graphicFrameMk id="66569" creationId="{00000000-0000-0000-0000-000000000000}"/>
          </ac:graphicFrameMkLst>
        </pc:graphicFrameChg>
        <pc:graphicFrameChg chg="del">
          <ac:chgData name="Aastha Kumar" userId="f94225b3-263d-47de-91f3-c17c89a7eef3" providerId="ADAL" clId="{97B7BB03-BC62-4B44-94CA-4F3ED4E5B4FF}" dt="2024-11-26T16:30:15.286" v="190" actId="478"/>
          <ac:graphicFrameMkLst>
            <pc:docMk/>
            <pc:sldMk cId="1294674090" sldId="272"/>
            <ac:graphicFrameMk id="86020" creationId="{00000000-0000-0000-0000-000000000000}"/>
          </ac:graphicFrameMkLst>
        </pc:graphicFrameChg>
        <pc:graphicFrameChg chg="del">
          <ac:chgData name="Aastha Kumar" userId="f94225b3-263d-47de-91f3-c17c89a7eef3" providerId="ADAL" clId="{97B7BB03-BC62-4B44-94CA-4F3ED4E5B4FF}" dt="2024-11-26T16:30:15.286" v="190" actId="478"/>
          <ac:graphicFrameMkLst>
            <pc:docMk/>
            <pc:sldMk cId="1294674090" sldId="272"/>
            <ac:graphicFrameMk id="1355785" creationId="{00000000-0000-0000-0000-000000000000}"/>
          </ac:graphicFrameMkLst>
        </pc:graphicFrameChg>
        <pc:graphicFrameChg chg="del">
          <ac:chgData name="Aastha Kumar" userId="f94225b3-263d-47de-91f3-c17c89a7eef3" providerId="ADAL" clId="{97B7BB03-BC62-4B44-94CA-4F3ED4E5B4FF}" dt="2024-11-26T16:30:15.286" v="190" actId="478"/>
          <ac:graphicFrameMkLst>
            <pc:docMk/>
            <pc:sldMk cId="1294674090" sldId="272"/>
            <ac:graphicFrameMk id="1355788" creationId="{00000000-0000-0000-0000-000000000000}"/>
          </ac:graphicFrameMkLst>
        </pc:graphicFrameChg>
        <pc:picChg chg="add mod">
          <ac:chgData name="Aastha Kumar" userId="f94225b3-263d-47de-91f3-c17c89a7eef3" providerId="ADAL" clId="{97B7BB03-BC62-4B44-94CA-4F3ED4E5B4FF}" dt="2024-11-26T16:30:44.719" v="198" actId="1076"/>
          <ac:picMkLst>
            <pc:docMk/>
            <pc:sldMk cId="1294674090" sldId="272"/>
            <ac:picMk id="66574" creationId="{00000000-0000-0000-0000-000000000000}"/>
          </ac:picMkLst>
        </pc:picChg>
      </pc:sldChg>
      <pc:sldChg chg="addSp delSp modSp del mod">
        <pc:chgData name="Aastha Kumar" userId="f94225b3-263d-47de-91f3-c17c89a7eef3" providerId="ADAL" clId="{97B7BB03-BC62-4B44-94CA-4F3ED4E5B4FF}" dt="2024-11-26T16:31:17.897" v="208" actId="47"/>
        <pc:sldMkLst>
          <pc:docMk/>
          <pc:sldMk cId="2955708380" sldId="275"/>
        </pc:sldMkLst>
        <pc:spChg chg="add del mod">
          <ac:chgData name="Aastha Kumar" userId="f94225b3-263d-47de-91f3-c17c89a7eef3" providerId="ADAL" clId="{97B7BB03-BC62-4B44-94CA-4F3ED4E5B4FF}" dt="2024-11-26T16:30:28.787" v="194" actId="478"/>
          <ac:spMkLst>
            <pc:docMk/>
            <pc:sldMk cId="2955708380" sldId="275"/>
            <ac:spMk id="3" creationId="{4F18B4ED-9182-9F81-31BA-249C92A1AFEE}"/>
          </ac:spMkLst>
        </pc:spChg>
        <pc:spChg chg="add del mod">
          <ac:chgData name="Aastha Kumar" userId="f94225b3-263d-47de-91f3-c17c89a7eef3" providerId="ADAL" clId="{97B7BB03-BC62-4B44-94CA-4F3ED4E5B4FF}" dt="2024-11-26T09:45:12.584" v="105" actId="478"/>
          <ac:spMkLst>
            <pc:docMk/>
            <pc:sldMk cId="2955708380" sldId="275"/>
            <ac:spMk id="3" creationId="{F9FCAA19-B394-3AE3-CE0B-1211741E68AE}"/>
          </ac:spMkLst>
        </pc:spChg>
        <pc:spChg chg="del">
          <ac:chgData name="Aastha Kumar" userId="f94225b3-263d-47de-91f3-c17c89a7eef3" providerId="ADAL" clId="{97B7BB03-BC62-4B44-94CA-4F3ED4E5B4FF}" dt="2024-11-26T09:45:11.615" v="104" actId="478"/>
          <ac:spMkLst>
            <pc:docMk/>
            <pc:sldMk cId="2955708380" sldId="275"/>
            <ac:spMk id="65538" creationId="{00000000-0000-0000-0000-000000000000}"/>
          </ac:spMkLst>
        </pc:spChg>
        <pc:spChg chg="del mod">
          <ac:chgData name="Aastha Kumar" userId="f94225b3-263d-47de-91f3-c17c89a7eef3" providerId="ADAL" clId="{97B7BB03-BC62-4B44-94CA-4F3ED4E5B4FF}" dt="2024-11-26T16:30:20.022" v="191" actId="21"/>
          <ac:spMkLst>
            <pc:docMk/>
            <pc:sldMk cId="2955708380" sldId="275"/>
            <ac:spMk id="65539" creationId="{00000000-0000-0000-0000-000000000000}"/>
          </ac:spMkLst>
        </pc:spChg>
        <pc:spChg chg="add del mod">
          <ac:chgData name="Aastha Kumar" userId="f94225b3-263d-47de-91f3-c17c89a7eef3" providerId="ADAL" clId="{97B7BB03-BC62-4B44-94CA-4F3ED4E5B4FF}" dt="2024-11-26T16:30:35.035" v="195" actId="21"/>
          <ac:spMkLst>
            <pc:docMk/>
            <pc:sldMk cId="2955708380" sldId="275"/>
            <ac:spMk id="66563" creationId="{00000000-0000-0000-0000-000000000000}"/>
          </ac:spMkLst>
        </pc:spChg>
        <pc:spChg chg="add del mod">
          <ac:chgData name="Aastha Kumar" userId="f94225b3-263d-47de-91f3-c17c89a7eef3" providerId="ADAL" clId="{97B7BB03-BC62-4B44-94CA-4F3ED4E5B4FF}" dt="2024-11-26T16:30:35.035" v="195" actId="21"/>
          <ac:spMkLst>
            <pc:docMk/>
            <pc:sldMk cId="2955708380" sldId="275"/>
            <ac:spMk id="66570" creationId="{00000000-0000-0000-0000-000000000000}"/>
          </ac:spMkLst>
        </pc:spChg>
        <pc:spChg chg="add del mod">
          <ac:chgData name="Aastha Kumar" userId="f94225b3-263d-47de-91f3-c17c89a7eef3" providerId="ADAL" clId="{97B7BB03-BC62-4B44-94CA-4F3ED4E5B4FF}" dt="2024-11-26T16:30:35.035" v="195" actId="21"/>
          <ac:spMkLst>
            <pc:docMk/>
            <pc:sldMk cId="2955708380" sldId="275"/>
            <ac:spMk id="66571" creationId="{00000000-0000-0000-0000-000000000000}"/>
          </ac:spMkLst>
        </pc:spChg>
        <pc:spChg chg="add del mod">
          <ac:chgData name="Aastha Kumar" userId="f94225b3-263d-47de-91f3-c17c89a7eef3" providerId="ADAL" clId="{97B7BB03-BC62-4B44-94CA-4F3ED4E5B4FF}" dt="2024-11-26T16:30:35.035" v="195" actId="21"/>
          <ac:spMkLst>
            <pc:docMk/>
            <pc:sldMk cId="2955708380" sldId="275"/>
            <ac:spMk id="66572" creationId="{00000000-0000-0000-0000-000000000000}"/>
          </ac:spMkLst>
        </pc:spChg>
        <pc:spChg chg="add del mod">
          <ac:chgData name="Aastha Kumar" userId="f94225b3-263d-47de-91f3-c17c89a7eef3" providerId="ADAL" clId="{97B7BB03-BC62-4B44-94CA-4F3ED4E5B4FF}" dt="2024-11-26T16:30:35.035" v="195" actId="21"/>
          <ac:spMkLst>
            <pc:docMk/>
            <pc:sldMk cId="2955708380" sldId="275"/>
            <ac:spMk id="66573" creationId="{00000000-0000-0000-0000-000000000000}"/>
          </ac:spMkLst>
        </pc:spChg>
        <pc:graphicFrameChg chg="add del mod">
          <ac:chgData name="Aastha Kumar" userId="f94225b3-263d-47de-91f3-c17c89a7eef3" providerId="ADAL" clId="{97B7BB03-BC62-4B44-94CA-4F3ED4E5B4FF}" dt="2024-11-26T16:30:35.035" v="195" actId="21"/>
          <ac:graphicFrameMkLst>
            <pc:docMk/>
            <pc:sldMk cId="2955708380" sldId="275"/>
            <ac:graphicFrameMk id="66565" creationId="{00000000-0000-0000-0000-000000000000}"/>
          </ac:graphicFrameMkLst>
        </pc:graphicFrameChg>
        <pc:graphicFrameChg chg="add del mod">
          <ac:chgData name="Aastha Kumar" userId="f94225b3-263d-47de-91f3-c17c89a7eef3" providerId="ADAL" clId="{97B7BB03-BC62-4B44-94CA-4F3ED4E5B4FF}" dt="2024-11-26T16:30:35.035" v="195" actId="21"/>
          <ac:graphicFrameMkLst>
            <pc:docMk/>
            <pc:sldMk cId="2955708380" sldId="275"/>
            <ac:graphicFrameMk id="66566" creationId="{00000000-0000-0000-0000-000000000000}"/>
          </ac:graphicFrameMkLst>
        </pc:graphicFrameChg>
        <pc:graphicFrameChg chg="add del mod">
          <ac:chgData name="Aastha Kumar" userId="f94225b3-263d-47de-91f3-c17c89a7eef3" providerId="ADAL" clId="{97B7BB03-BC62-4B44-94CA-4F3ED4E5B4FF}" dt="2024-11-26T16:30:35.035" v="195" actId="21"/>
          <ac:graphicFrameMkLst>
            <pc:docMk/>
            <pc:sldMk cId="2955708380" sldId="275"/>
            <ac:graphicFrameMk id="66567" creationId="{00000000-0000-0000-0000-000000000000}"/>
          </ac:graphicFrameMkLst>
        </pc:graphicFrameChg>
        <pc:graphicFrameChg chg="add del mod">
          <ac:chgData name="Aastha Kumar" userId="f94225b3-263d-47de-91f3-c17c89a7eef3" providerId="ADAL" clId="{97B7BB03-BC62-4B44-94CA-4F3ED4E5B4FF}" dt="2024-11-26T16:30:35.035" v="195" actId="21"/>
          <ac:graphicFrameMkLst>
            <pc:docMk/>
            <pc:sldMk cId="2955708380" sldId="275"/>
            <ac:graphicFrameMk id="66568" creationId="{00000000-0000-0000-0000-000000000000}"/>
          </ac:graphicFrameMkLst>
        </pc:graphicFrameChg>
        <pc:graphicFrameChg chg="add del mod">
          <ac:chgData name="Aastha Kumar" userId="f94225b3-263d-47de-91f3-c17c89a7eef3" providerId="ADAL" clId="{97B7BB03-BC62-4B44-94CA-4F3ED4E5B4FF}" dt="2024-11-26T16:30:35.035" v="195" actId="21"/>
          <ac:graphicFrameMkLst>
            <pc:docMk/>
            <pc:sldMk cId="2955708380" sldId="275"/>
            <ac:graphicFrameMk id="66569" creationId="{00000000-0000-0000-0000-000000000000}"/>
          </ac:graphicFrameMkLst>
        </pc:graphicFrameChg>
        <pc:picChg chg="add del mod">
          <ac:chgData name="Aastha Kumar" userId="f94225b3-263d-47de-91f3-c17c89a7eef3" providerId="ADAL" clId="{97B7BB03-BC62-4B44-94CA-4F3ED4E5B4FF}" dt="2024-11-26T16:30:35.035" v="195" actId="21"/>
          <ac:picMkLst>
            <pc:docMk/>
            <pc:sldMk cId="2955708380" sldId="275"/>
            <ac:picMk id="66574" creationId="{00000000-0000-0000-0000-000000000000}"/>
          </ac:picMkLst>
        </pc:picChg>
      </pc:sldChg>
      <pc:sldChg chg="delSp del">
        <pc:chgData name="Aastha Kumar" userId="f94225b3-263d-47de-91f3-c17c89a7eef3" providerId="ADAL" clId="{97B7BB03-BC62-4B44-94CA-4F3ED4E5B4FF}" dt="2024-11-26T09:45:36.433" v="112" actId="47"/>
        <pc:sldMkLst>
          <pc:docMk/>
          <pc:sldMk cId="3121025441" sldId="276"/>
        </pc:sldMkLst>
        <pc:spChg chg="del">
          <ac:chgData name="Aastha Kumar" userId="f94225b3-263d-47de-91f3-c17c89a7eef3" providerId="ADAL" clId="{97B7BB03-BC62-4B44-94CA-4F3ED4E5B4FF}" dt="2024-11-26T09:45:26.563" v="108" actId="21"/>
          <ac:spMkLst>
            <pc:docMk/>
            <pc:sldMk cId="3121025441" sldId="276"/>
            <ac:spMk id="66563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5:26.563" v="108" actId="21"/>
          <ac:spMkLst>
            <pc:docMk/>
            <pc:sldMk cId="3121025441" sldId="276"/>
            <ac:spMk id="66570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5:26.563" v="108" actId="21"/>
          <ac:spMkLst>
            <pc:docMk/>
            <pc:sldMk cId="3121025441" sldId="276"/>
            <ac:spMk id="66571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5:26.563" v="108" actId="21"/>
          <ac:spMkLst>
            <pc:docMk/>
            <pc:sldMk cId="3121025441" sldId="276"/>
            <ac:spMk id="66572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5:26.563" v="108" actId="21"/>
          <ac:spMkLst>
            <pc:docMk/>
            <pc:sldMk cId="3121025441" sldId="276"/>
            <ac:spMk id="66573" creationId="{00000000-0000-0000-0000-000000000000}"/>
          </ac:spMkLst>
        </pc:spChg>
        <pc:graphicFrameChg chg="del">
          <ac:chgData name="Aastha Kumar" userId="f94225b3-263d-47de-91f3-c17c89a7eef3" providerId="ADAL" clId="{97B7BB03-BC62-4B44-94CA-4F3ED4E5B4FF}" dt="2024-11-26T09:45:26.563" v="108" actId="21"/>
          <ac:graphicFrameMkLst>
            <pc:docMk/>
            <pc:sldMk cId="3121025441" sldId="276"/>
            <ac:graphicFrameMk id="66565" creationId="{00000000-0000-0000-0000-000000000000}"/>
          </ac:graphicFrameMkLst>
        </pc:graphicFrameChg>
        <pc:graphicFrameChg chg="del">
          <ac:chgData name="Aastha Kumar" userId="f94225b3-263d-47de-91f3-c17c89a7eef3" providerId="ADAL" clId="{97B7BB03-BC62-4B44-94CA-4F3ED4E5B4FF}" dt="2024-11-26T09:45:26.563" v="108" actId="21"/>
          <ac:graphicFrameMkLst>
            <pc:docMk/>
            <pc:sldMk cId="3121025441" sldId="276"/>
            <ac:graphicFrameMk id="66566" creationId="{00000000-0000-0000-0000-000000000000}"/>
          </ac:graphicFrameMkLst>
        </pc:graphicFrameChg>
        <pc:graphicFrameChg chg="del">
          <ac:chgData name="Aastha Kumar" userId="f94225b3-263d-47de-91f3-c17c89a7eef3" providerId="ADAL" clId="{97B7BB03-BC62-4B44-94CA-4F3ED4E5B4FF}" dt="2024-11-26T09:45:26.563" v="108" actId="21"/>
          <ac:graphicFrameMkLst>
            <pc:docMk/>
            <pc:sldMk cId="3121025441" sldId="276"/>
            <ac:graphicFrameMk id="66567" creationId="{00000000-0000-0000-0000-000000000000}"/>
          </ac:graphicFrameMkLst>
        </pc:graphicFrameChg>
        <pc:graphicFrameChg chg="del">
          <ac:chgData name="Aastha Kumar" userId="f94225b3-263d-47de-91f3-c17c89a7eef3" providerId="ADAL" clId="{97B7BB03-BC62-4B44-94CA-4F3ED4E5B4FF}" dt="2024-11-26T09:45:26.563" v="108" actId="21"/>
          <ac:graphicFrameMkLst>
            <pc:docMk/>
            <pc:sldMk cId="3121025441" sldId="276"/>
            <ac:graphicFrameMk id="66568" creationId="{00000000-0000-0000-0000-000000000000}"/>
          </ac:graphicFrameMkLst>
        </pc:graphicFrameChg>
        <pc:graphicFrameChg chg="del">
          <ac:chgData name="Aastha Kumar" userId="f94225b3-263d-47de-91f3-c17c89a7eef3" providerId="ADAL" clId="{97B7BB03-BC62-4B44-94CA-4F3ED4E5B4FF}" dt="2024-11-26T09:45:26.563" v="108" actId="21"/>
          <ac:graphicFrameMkLst>
            <pc:docMk/>
            <pc:sldMk cId="3121025441" sldId="276"/>
            <ac:graphicFrameMk id="66569" creationId="{00000000-0000-0000-0000-000000000000}"/>
          </ac:graphicFrameMkLst>
        </pc:graphicFrameChg>
        <pc:picChg chg="del">
          <ac:chgData name="Aastha Kumar" userId="f94225b3-263d-47de-91f3-c17c89a7eef3" providerId="ADAL" clId="{97B7BB03-BC62-4B44-94CA-4F3ED4E5B4FF}" dt="2024-11-26T09:45:26.563" v="108" actId="21"/>
          <ac:picMkLst>
            <pc:docMk/>
            <pc:sldMk cId="3121025441" sldId="276"/>
            <ac:picMk id="66574" creationId="{00000000-0000-0000-0000-000000000000}"/>
          </ac:picMkLst>
        </pc:picChg>
      </pc:sldChg>
      <pc:sldChg chg="addSp modSp mod">
        <pc:chgData name="Aastha Kumar" userId="f94225b3-263d-47de-91f3-c17c89a7eef3" providerId="ADAL" clId="{97B7BB03-BC62-4B44-94CA-4F3ED4E5B4FF}" dt="2024-11-26T15:16:08.528" v="186" actId="1076"/>
        <pc:sldMkLst>
          <pc:docMk/>
          <pc:sldMk cId="1932421511" sldId="277"/>
        </pc:sldMkLst>
        <pc:spChg chg="add mod">
          <ac:chgData name="Aastha Kumar" userId="f94225b3-263d-47de-91f3-c17c89a7eef3" providerId="ADAL" clId="{97B7BB03-BC62-4B44-94CA-4F3ED4E5B4FF}" dt="2024-11-26T15:15:55.115" v="181" actId="1076"/>
          <ac:spMkLst>
            <pc:docMk/>
            <pc:sldMk cId="1932421511" sldId="277"/>
            <ac:spMk id="55299" creationId="{00000000-0000-0000-0000-000000000000}"/>
          </ac:spMkLst>
        </pc:spChg>
        <pc:spChg chg="mod">
          <ac:chgData name="Aastha Kumar" userId="f94225b3-263d-47de-91f3-c17c89a7eef3" providerId="ADAL" clId="{97B7BB03-BC62-4B44-94CA-4F3ED4E5B4FF}" dt="2024-11-26T15:15:50.032" v="179" actId="404"/>
          <ac:spMkLst>
            <pc:docMk/>
            <pc:sldMk cId="1932421511" sldId="277"/>
            <ac:spMk id="68611" creationId="{00000000-0000-0000-0000-000000000000}"/>
          </ac:spMkLst>
        </pc:spChg>
        <pc:graphicFrameChg chg="add mod">
          <ac:chgData name="Aastha Kumar" userId="f94225b3-263d-47de-91f3-c17c89a7eef3" providerId="ADAL" clId="{97B7BB03-BC62-4B44-94CA-4F3ED4E5B4FF}" dt="2024-11-26T15:16:08.528" v="186" actId="1076"/>
          <ac:graphicFrameMkLst>
            <pc:docMk/>
            <pc:sldMk cId="1932421511" sldId="277"/>
            <ac:graphicFrameMk id="55314" creationId="{00000000-0000-0000-0000-000000000000}"/>
          </ac:graphicFrameMkLst>
        </pc:graphicFrameChg>
        <pc:picChg chg="mod">
          <ac:chgData name="Aastha Kumar" userId="f94225b3-263d-47de-91f3-c17c89a7eef3" providerId="ADAL" clId="{97B7BB03-BC62-4B44-94CA-4F3ED4E5B4FF}" dt="2024-11-26T15:15:42.380" v="175" actId="1076"/>
          <ac:picMkLst>
            <pc:docMk/>
            <pc:sldMk cId="1932421511" sldId="277"/>
            <ac:picMk id="68612" creationId="{00000000-0000-0000-0000-000000000000}"/>
          </ac:picMkLst>
        </pc:picChg>
      </pc:sldChg>
      <pc:sldChg chg="addSp modSp mod">
        <pc:chgData name="Aastha Kumar" userId="f94225b3-263d-47de-91f3-c17c89a7eef3" providerId="ADAL" clId="{97B7BB03-BC62-4B44-94CA-4F3ED4E5B4FF}" dt="2024-11-26T15:14:00.659" v="168" actId="14100"/>
        <pc:sldMkLst>
          <pc:docMk/>
          <pc:sldMk cId="1693247144" sldId="278"/>
        </pc:sldMkLst>
        <pc:spChg chg="mod">
          <ac:chgData name="Aastha Kumar" userId="f94225b3-263d-47de-91f3-c17c89a7eef3" providerId="ADAL" clId="{97B7BB03-BC62-4B44-94CA-4F3ED4E5B4FF}" dt="2024-11-26T15:13:10.817" v="132" actId="14100"/>
          <ac:spMkLst>
            <pc:docMk/>
            <pc:sldMk cId="1693247144" sldId="278"/>
            <ac:spMk id="69635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15:14:00.659" v="168" actId="14100"/>
          <ac:spMkLst>
            <pc:docMk/>
            <pc:sldMk cId="1693247144" sldId="278"/>
            <ac:spMk id="70659" creationId="{00000000-0000-0000-0000-000000000000}"/>
          </ac:spMkLst>
        </pc:spChg>
      </pc:sldChg>
      <pc:sldChg chg="addSp delSp modSp del mod">
        <pc:chgData name="Aastha Kumar" userId="f94225b3-263d-47de-91f3-c17c89a7eef3" providerId="ADAL" clId="{97B7BB03-BC62-4B44-94CA-4F3ED4E5B4FF}" dt="2024-11-26T15:14:06.368" v="169" actId="47"/>
        <pc:sldMkLst>
          <pc:docMk/>
          <pc:sldMk cId="2011498626" sldId="279"/>
        </pc:sldMkLst>
        <pc:spChg chg="add mod">
          <ac:chgData name="Aastha Kumar" userId="f94225b3-263d-47de-91f3-c17c89a7eef3" providerId="ADAL" clId="{97B7BB03-BC62-4B44-94CA-4F3ED4E5B4FF}" dt="2024-11-26T15:12:41.053" v="119" actId="21"/>
          <ac:spMkLst>
            <pc:docMk/>
            <pc:sldMk cId="2011498626" sldId="279"/>
            <ac:spMk id="3" creationId="{A40FD773-93D9-CCD6-E01B-604B609B3B3C}"/>
          </ac:spMkLst>
        </pc:spChg>
        <pc:spChg chg="del">
          <ac:chgData name="Aastha Kumar" userId="f94225b3-263d-47de-91f3-c17c89a7eef3" providerId="ADAL" clId="{97B7BB03-BC62-4B44-94CA-4F3ED4E5B4FF}" dt="2024-11-26T15:12:41.053" v="119" actId="21"/>
          <ac:spMkLst>
            <pc:docMk/>
            <pc:sldMk cId="2011498626" sldId="279"/>
            <ac:spMk id="70659" creationId="{00000000-0000-0000-0000-000000000000}"/>
          </ac:spMkLst>
        </pc:spChg>
      </pc:sldChg>
      <pc:sldChg chg="addSp delSp modSp del mod">
        <pc:chgData name="Aastha Kumar" userId="f94225b3-263d-47de-91f3-c17c89a7eef3" providerId="ADAL" clId="{97B7BB03-BC62-4B44-94CA-4F3ED4E5B4FF}" dt="2024-11-26T15:16:10.012" v="187" actId="47"/>
        <pc:sldMkLst>
          <pc:docMk/>
          <pc:sldMk cId="4057088749" sldId="280"/>
        </pc:sldMkLst>
        <pc:spChg chg="add del mod">
          <ac:chgData name="Aastha Kumar" userId="f94225b3-263d-47de-91f3-c17c89a7eef3" providerId="ADAL" clId="{97B7BB03-BC62-4B44-94CA-4F3ED4E5B4FF}" dt="2024-11-26T15:15:58.758" v="182" actId="478"/>
          <ac:spMkLst>
            <pc:docMk/>
            <pc:sldMk cId="4057088749" sldId="280"/>
            <ac:spMk id="3" creationId="{37152E6E-D889-AC2E-281B-60A2B81C8CE6}"/>
          </ac:spMkLst>
        </pc:spChg>
        <pc:spChg chg="del">
          <ac:chgData name="Aastha Kumar" userId="f94225b3-263d-47de-91f3-c17c89a7eef3" providerId="ADAL" clId="{97B7BB03-BC62-4B44-94CA-4F3ED4E5B4FF}" dt="2024-11-26T15:15:30.508" v="170" actId="21"/>
          <ac:spMkLst>
            <pc:docMk/>
            <pc:sldMk cId="4057088749" sldId="280"/>
            <ac:spMk id="55299" creationId="{00000000-0000-0000-0000-000000000000}"/>
          </ac:spMkLst>
        </pc:spChg>
        <pc:graphicFrameChg chg="del">
          <ac:chgData name="Aastha Kumar" userId="f94225b3-263d-47de-91f3-c17c89a7eef3" providerId="ADAL" clId="{97B7BB03-BC62-4B44-94CA-4F3ED4E5B4FF}" dt="2024-11-26T15:16:00.553" v="183" actId="21"/>
          <ac:graphicFrameMkLst>
            <pc:docMk/>
            <pc:sldMk cId="4057088749" sldId="280"/>
            <ac:graphicFrameMk id="55314" creationId="{00000000-0000-0000-0000-000000000000}"/>
          </ac:graphicFrameMkLst>
        </pc:graphicFrameChg>
      </pc:sldChg>
      <pc:sldChg chg="addSp delSp modSp mod">
        <pc:chgData name="Aastha Kumar" userId="f94225b3-263d-47de-91f3-c17c89a7eef3" providerId="ADAL" clId="{97B7BB03-BC62-4B44-94CA-4F3ED4E5B4FF}" dt="2024-11-26T09:39:50.371" v="27" actId="1076"/>
        <pc:sldMkLst>
          <pc:docMk/>
          <pc:sldMk cId="417529021" sldId="282"/>
        </pc:sldMkLst>
        <pc:spChg chg="add mod">
          <ac:chgData name="Aastha Kumar" userId="f94225b3-263d-47de-91f3-c17c89a7eef3" providerId="ADAL" clId="{97B7BB03-BC62-4B44-94CA-4F3ED4E5B4FF}" dt="2024-11-26T09:38:57.720" v="7"/>
          <ac:spMkLst>
            <pc:docMk/>
            <pc:sldMk cId="417529021" sldId="282"/>
            <ac:spMk id="2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8:55.894" v="6"/>
          <ac:spMkLst>
            <pc:docMk/>
            <pc:sldMk cId="417529021" sldId="282"/>
            <ac:spMk id="3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8:55.894" v="6"/>
          <ac:spMkLst>
            <pc:docMk/>
            <pc:sldMk cId="417529021" sldId="282"/>
            <ac:spMk id="4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8:55.894" v="6"/>
          <ac:spMkLst>
            <pc:docMk/>
            <pc:sldMk cId="417529021" sldId="282"/>
            <ac:spMk id="5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8:55.894" v="6"/>
          <ac:spMkLst>
            <pc:docMk/>
            <pc:sldMk cId="417529021" sldId="282"/>
            <ac:spMk id="6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8:55.894" v="6"/>
          <ac:spMkLst>
            <pc:docMk/>
            <pc:sldMk cId="417529021" sldId="282"/>
            <ac:spMk id="7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8:55.894" v="6"/>
          <ac:spMkLst>
            <pc:docMk/>
            <pc:sldMk cId="417529021" sldId="282"/>
            <ac:spMk id="8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23.696" v="14"/>
          <ac:spMkLst>
            <pc:docMk/>
            <pc:sldMk cId="417529021" sldId="282"/>
            <ac:spMk id="13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38:47.862" v="3" actId="478"/>
          <ac:spMkLst>
            <pc:docMk/>
            <pc:sldMk cId="417529021" sldId="282"/>
            <ac:spMk id="14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23.696" v="14"/>
          <ac:spMkLst>
            <pc:docMk/>
            <pc:sldMk cId="417529021" sldId="282"/>
            <ac:spMk id="15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23.696" v="14"/>
          <ac:spMkLst>
            <pc:docMk/>
            <pc:sldMk cId="417529021" sldId="282"/>
            <ac:spMk id="16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35.344" v="20"/>
          <ac:spMkLst>
            <pc:docMk/>
            <pc:sldMk cId="417529021" sldId="282"/>
            <ac:spMk id="17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33.625" v="19"/>
          <ac:spMkLst>
            <pc:docMk/>
            <pc:sldMk cId="417529021" sldId="282"/>
            <ac:spMk id="18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33.625" v="19"/>
          <ac:spMkLst>
            <pc:docMk/>
            <pc:sldMk cId="417529021" sldId="282"/>
            <ac:spMk id="19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33.625" v="19"/>
          <ac:spMkLst>
            <pc:docMk/>
            <pc:sldMk cId="417529021" sldId="282"/>
            <ac:spMk id="20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33.625" v="19"/>
          <ac:spMkLst>
            <pc:docMk/>
            <pc:sldMk cId="417529021" sldId="282"/>
            <ac:spMk id="21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33.625" v="19"/>
          <ac:spMkLst>
            <pc:docMk/>
            <pc:sldMk cId="417529021" sldId="282"/>
            <ac:spMk id="22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33.625" v="19"/>
          <ac:spMkLst>
            <pc:docMk/>
            <pc:sldMk cId="417529021" sldId="282"/>
            <ac:spMk id="23" creationId="{00000000-0000-0000-0000-000000000000}"/>
          </ac:spMkLst>
        </pc:spChg>
        <pc:spChg chg="del mod">
          <ac:chgData name="Aastha Kumar" userId="f94225b3-263d-47de-91f3-c17c89a7eef3" providerId="ADAL" clId="{97B7BB03-BC62-4B44-94CA-4F3ED4E5B4FF}" dt="2024-11-26T09:38:55.152" v="5" actId="21"/>
          <ac:spMkLst>
            <pc:docMk/>
            <pc:sldMk cId="417529021" sldId="282"/>
            <ac:spMk id="19459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38:51.199" v="4" actId="478"/>
          <ac:spMkLst>
            <pc:docMk/>
            <pc:sldMk cId="417529021" sldId="282"/>
            <ac:spMk id="19460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38:55.152" v="5" actId="21"/>
          <ac:spMkLst>
            <pc:docMk/>
            <pc:sldMk cId="417529021" sldId="282"/>
            <ac:spMk id="19461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38:55.152" v="5" actId="21"/>
          <ac:spMkLst>
            <pc:docMk/>
            <pc:sldMk cId="417529021" sldId="282"/>
            <ac:spMk id="19462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38:55.152" v="5" actId="21"/>
          <ac:spMkLst>
            <pc:docMk/>
            <pc:sldMk cId="417529021" sldId="282"/>
            <ac:spMk id="19463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38:55.152" v="5" actId="21"/>
          <ac:spMkLst>
            <pc:docMk/>
            <pc:sldMk cId="417529021" sldId="282"/>
            <ac:spMk id="19464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38:55.152" v="5" actId="21"/>
          <ac:spMkLst>
            <pc:docMk/>
            <pc:sldMk cId="417529021" sldId="282"/>
            <ac:spMk id="19465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38:55.152" v="5" actId="21"/>
          <ac:spMkLst>
            <pc:docMk/>
            <pc:sldMk cId="417529021" sldId="282"/>
            <ac:spMk id="19466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25.646" v="15"/>
          <ac:spMkLst>
            <pc:docMk/>
            <pc:sldMk cId="417529021" sldId="282"/>
            <ac:spMk id="20483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23.696" v="14"/>
          <ac:spMkLst>
            <pc:docMk/>
            <pc:sldMk cId="417529021" sldId="282"/>
            <ac:spMk id="20484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23.696" v="14"/>
          <ac:spMkLst>
            <pc:docMk/>
            <pc:sldMk cId="417529021" sldId="282"/>
            <ac:spMk id="20485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23.696" v="14"/>
          <ac:spMkLst>
            <pc:docMk/>
            <pc:sldMk cId="417529021" sldId="282"/>
            <ac:spMk id="20486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39:23.696" v="14"/>
          <ac:spMkLst>
            <pc:docMk/>
            <pc:sldMk cId="417529021" sldId="282"/>
            <ac:spMk id="20487" creationId="{00000000-0000-0000-0000-000000000000}"/>
          </ac:spMkLst>
        </pc:spChg>
        <pc:spChg chg="mod">
          <ac:chgData name="Aastha Kumar" userId="f94225b3-263d-47de-91f3-c17c89a7eef3" providerId="ADAL" clId="{97B7BB03-BC62-4B44-94CA-4F3ED4E5B4FF}" dt="2024-11-26T09:38:38.302" v="2" actId="1076"/>
          <ac:spMkLst>
            <pc:docMk/>
            <pc:sldMk cId="417529021" sldId="282"/>
            <ac:spMk id="1148930" creationId="{00000000-0000-0000-0000-000000000000}"/>
          </ac:spMkLst>
        </pc:spChg>
        <pc:picChg chg="add mod">
          <ac:chgData name="Aastha Kumar" userId="f94225b3-263d-47de-91f3-c17c89a7eef3" providerId="ADAL" clId="{97B7BB03-BC62-4B44-94CA-4F3ED4E5B4FF}" dt="2024-11-26T09:39:46.059" v="26" actId="1076"/>
          <ac:picMkLst>
            <pc:docMk/>
            <pc:sldMk cId="417529021" sldId="282"/>
            <ac:picMk id="12" creationId="{3230010B-2DCD-2522-28BD-1EC0714FC42E}"/>
          </ac:picMkLst>
        </pc:picChg>
        <pc:picChg chg="add mod">
          <ac:chgData name="Aastha Kumar" userId="f94225b3-263d-47de-91f3-c17c89a7eef3" providerId="ADAL" clId="{97B7BB03-BC62-4B44-94CA-4F3ED4E5B4FF}" dt="2024-11-26T09:39:50.371" v="27" actId="1076"/>
          <ac:picMkLst>
            <pc:docMk/>
            <pc:sldMk cId="417529021" sldId="282"/>
            <ac:picMk id="27" creationId="{946D4B7A-1201-FFE6-0CCC-679F6AE59CF6}"/>
          </ac:picMkLst>
        </pc:picChg>
        <pc:cxnChg chg="add mod">
          <ac:chgData name="Aastha Kumar" userId="f94225b3-263d-47de-91f3-c17c89a7eef3" providerId="ADAL" clId="{97B7BB03-BC62-4B44-94CA-4F3ED4E5B4FF}" dt="2024-11-26T09:38:55.894" v="6"/>
          <ac:cxnSpMkLst>
            <pc:docMk/>
            <pc:sldMk cId="417529021" sldId="282"/>
            <ac:cxnSpMk id="9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38:55.894" v="6"/>
          <ac:cxnSpMkLst>
            <pc:docMk/>
            <pc:sldMk cId="417529021" sldId="282"/>
            <ac:cxnSpMk id="10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38:55.894" v="6"/>
          <ac:cxnSpMkLst>
            <pc:docMk/>
            <pc:sldMk cId="417529021" sldId="282"/>
            <ac:cxnSpMk id="11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39:33.625" v="19"/>
          <ac:cxnSpMkLst>
            <pc:docMk/>
            <pc:sldMk cId="417529021" sldId="282"/>
            <ac:cxnSpMk id="24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39:33.625" v="19"/>
          <ac:cxnSpMkLst>
            <pc:docMk/>
            <pc:sldMk cId="417529021" sldId="282"/>
            <ac:cxnSpMk id="25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39:33.625" v="19"/>
          <ac:cxnSpMkLst>
            <pc:docMk/>
            <pc:sldMk cId="417529021" sldId="282"/>
            <ac:cxnSpMk id="26" creationId="{00000000-0000-0000-0000-000000000000}"/>
          </ac:cxnSpMkLst>
        </pc:cxnChg>
        <pc:cxnChg chg="del">
          <ac:chgData name="Aastha Kumar" userId="f94225b3-263d-47de-91f3-c17c89a7eef3" providerId="ADAL" clId="{97B7BB03-BC62-4B44-94CA-4F3ED4E5B4FF}" dt="2024-11-26T09:38:55.152" v="5" actId="21"/>
          <ac:cxnSpMkLst>
            <pc:docMk/>
            <pc:sldMk cId="417529021" sldId="282"/>
            <ac:cxnSpMk id="19467" creationId="{00000000-0000-0000-0000-000000000000}"/>
          </ac:cxnSpMkLst>
        </pc:cxnChg>
        <pc:cxnChg chg="del">
          <ac:chgData name="Aastha Kumar" userId="f94225b3-263d-47de-91f3-c17c89a7eef3" providerId="ADAL" clId="{97B7BB03-BC62-4B44-94CA-4F3ED4E5B4FF}" dt="2024-11-26T09:38:55.152" v="5" actId="21"/>
          <ac:cxnSpMkLst>
            <pc:docMk/>
            <pc:sldMk cId="417529021" sldId="282"/>
            <ac:cxnSpMk id="19468" creationId="{00000000-0000-0000-0000-000000000000}"/>
          </ac:cxnSpMkLst>
        </pc:cxnChg>
        <pc:cxnChg chg="del">
          <ac:chgData name="Aastha Kumar" userId="f94225b3-263d-47de-91f3-c17c89a7eef3" providerId="ADAL" clId="{97B7BB03-BC62-4B44-94CA-4F3ED4E5B4FF}" dt="2024-11-26T09:38:55.152" v="5" actId="21"/>
          <ac:cxnSpMkLst>
            <pc:docMk/>
            <pc:sldMk cId="417529021" sldId="282"/>
            <ac:cxnSpMk id="19469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39:23.696" v="14"/>
          <ac:cxnSpMkLst>
            <pc:docMk/>
            <pc:sldMk cId="417529021" sldId="282"/>
            <ac:cxnSpMk id="20491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39:23.696" v="14"/>
          <ac:cxnSpMkLst>
            <pc:docMk/>
            <pc:sldMk cId="417529021" sldId="282"/>
            <ac:cxnSpMk id="20492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39:23.696" v="14"/>
          <ac:cxnSpMkLst>
            <pc:docMk/>
            <pc:sldMk cId="417529021" sldId="282"/>
            <ac:cxnSpMk id="20493" creationId="{00000000-0000-0000-0000-000000000000}"/>
          </ac:cxnSpMkLst>
        </pc:cxnChg>
      </pc:sldChg>
      <pc:sldChg chg="addSp delSp modSp mod">
        <pc:chgData name="Aastha Kumar" userId="f94225b3-263d-47de-91f3-c17c89a7eef3" providerId="ADAL" clId="{97B7BB03-BC62-4B44-94CA-4F3ED4E5B4FF}" dt="2024-11-26T09:40:52.694" v="51" actId="1076"/>
        <pc:sldMkLst>
          <pc:docMk/>
          <pc:sldMk cId="2495671268" sldId="283"/>
        </pc:sldMkLst>
        <pc:spChg chg="add mod">
          <ac:chgData name="Aastha Kumar" userId="f94225b3-263d-47de-91f3-c17c89a7eef3" providerId="ADAL" clId="{97B7BB03-BC62-4B44-94CA-4F3ED4E5B4FF}" dt="2024-11-26T09:40:10.442" v="32"/>
          <ac:spMkLst>
            <pc:docMk/>
            <pc:sldMk cId="2495671268" sldId="283"/>
            <ac:spMk id="2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10.442" v="32"/>
          <ac:spMkLst>
            <pc:docMk/>
            <pc:sldMk cId="2495671268" sldId="283"/>
            <ac:spMk id="3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10.442" v="32"/>
          <ac:spMkLst>
            <pc:docMk/>
            <pc:sldMk cId="2495671268" sldId="283"/>
            <ac:spMk id="4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43.750" v="46"/>
          <ac:spMkLst>
            <pc:docMk/>
            <pc:sldMk cId="2495671268" sldId="283"/>
            <ac:spMk id="6" creationId="{A6A69A81-BFB1-943C-27AC-D9804477DCE6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7" creationId="{55DF1DC2-9CE3-C72D-D271-A1E1F6412CD7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8" creationId="{B1FFD6D4-EEC5-2B87-BD66-232B4B7AD2B3}"/>
          </ac:spMkLst>
        </pc:spChg>
        <pc:spChg chg="add del">
          <ac:chgData name="Aastha Kumar" userId="f94225b3-263d-47de-91f3-c17c89a7eef3" providerId="ADAL" clId="{97B7BB03-BC62-4B44-94CA-4F3ED4E5B4FF}" dt="2024-11-26T09:39:31.794" v="18" actId="21"/>
          <ac:spMkLst>
            <pc:docMk/>
            <pc:sldMk cId="2495671268" sldId="283"/>
            <ac:spMk id="9" creationId="{00000000-0000-0000-0000-000000000000}"/>
          </ac:spMkLst>
        </pc:spChg>
        <pc:spChg chg="add del">
          <ac:chgData name="Aastha Kumar" userId="f94225b3-263d-47de-91f3-c17c89a7eef3" providerId="ADAL" clId="{97B7BB03-BC62-4B44-94CA-4F3ED4E5B4FF}" dt="2024-11-26T09:39:31.794" v="18" actId="21"/>
          <ac:spMkLst>
            <pc:docMk/>
            <pc:sldMk cId="2495671268" sldId="283"/>
            <ac:spMk id="10" creationId="{00000000-0000-0000-0000-000000000000}"/>
          </ac:spMkLst>
        </pc:spChg>
        <pc:spChg chg="add del">
          <ac:chgData name="Aastha Kumar" userId="f94225b3-263d-47de-91f3-c17c89a7eef3" providerId="ADAL" clId="{97B7BB03-BC62-4B44-94CA-4F3ED4E5B4FF}" dt="2024-11-26T09:39:31.794" v="18" actId="21"/>
          <ac:spMkLst>
            <pc:docMk/>
            <pc:sldMk cId="2495671268" sldId="283"/>
            <ac:spMk id="11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12" creationId="{19BFFC99-2FF9-6165-FF7D-E48AC807A9B3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13" creationId="{72F55759-A41F-DD1F-EE06-6865A1E782C5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15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16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17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18" creationId="{C1605D01-7A8C-0A90-EC48-48A25D92A8FD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19" creationId="{ABE31077-8676-F024-FC3A-C4317716AAF6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23" creationId="{33E6A4A6-8838-AC25-2EA3-CF5DC061BE76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24" creationId="{9C19950A-12B2-BB26-5499-7E4BAFB0666A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25" creationId="{9693FF11-42EA-8FD5-4F66-4D833D9A188B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26" creationId="{9CDE6E2C-CDFE-E3F9-C28B-C6FB64A5DE86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27" creationId="{F9883892-3D3F-F2AD-32F7-01749DE7A782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28" creationId="{A84BCFD0-93C9-63A5-A7B3-CA12DFE440D4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29" creationId="{3033EDEC-9C1A-2690-B1BD-505DEFC9E4CC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30" creationId="{1FBA1B3A-2F19-4A7F-67DA-D6A18A2F8EF2}"/>
          </ac:spMkLst>
        </pc:spChg>
        <pc:spChg chg="add mod">
          <ac:chgData name="Aastha Kumar" userId="f94225b3-263d-47de-91f3-c17c89a7eef3" providerId="ADAL" clId="{97B7BB03-BC62-4B44-94CA-4F3ED4E5B4FF}" dt="2024-11-26T09:40:42.109" v="45"/>
          <ac:spMkLst>
            <pc:docMk/>
            <pc:sldMk cId="2495671268" sldId="283"/>
            <ac:spMk id="31" creationId="{0CE183F1-3432-880F-ADCA-1772DE412A73}"/>
          </ac:spMkLst>
        </pc:spChg>
        <pc:spChg chg="add del mod">
          <ac:chgData name="Aastha Kumar" userId="f94225b3-263d-47de-91f3-c17c89a7eef3" providerId="ADAL" clId="{97B7BB03-BC62-4B44-94CA-4F3ED4E5B4FF}" dt="2024-11-26T09:39:31.794" v="18" actId="21"/>
          <ac:spMkLst>
            <pc:docMk/>
            <pc:sldMk cId="2495671268" sldId="283"/>
            <ac:spMk id="20483" creationId="{00000000-0000-0000-0000-000000000000}"/>
          </ac:spMkLst>
        </pc:spChg>
        <pc:spChg chg="add del">
          <ac:chgData name="Aastha Kumar" userId="f94225b3-263d-47de-91f3-c17c89a7eef3" providerId="ADAL" clId="{97B7BB03-BC62-4B44-94CA-4F3ED4E5B4FF}" dt="2024-11-26T09:39:28.152" v="17" actId="478"/>
          <ac:spMkLst>
            <pc:docMk/>
            <pc:sldMk cId="2495671268" sldId="283"/>
            <ac:spMk id="20484" creationId="{00000000-0000-0000-0000-000000000000}"/>
          </ac:spMkLst>
        </pc:spChg>
        <pc:spChg chg="add del">
          <ac:chgData name="Aastha Kumar" userId="f94225b3-263d-47de-91f3-c17c89a7eef3" providerId="ADAL" clId="{97B7BB03-BC62-4B44-94CA-4F3ED4E5B4FF}" dt="2024-11-26T09:39:31.794" v="18" actId="21"/>
          <ac:spMkLst>
            <pc:docMk/>
            <pc:sldMk cId="2495671268" sldId="283"/>
            <ac:spMk id="20485" creationId="{00000000-0000-0000-0000-000000000000}"/>
          </ac:spMkLst>
        </pc:spChg>
        <pc:spChg chg="add del">
          <ac:chgData name="Aastha Kumar" userId="f94225b3-263d-47de-91f3-c17c89a7eef3" providerId="ADAL" clId="{97B7BB03-BC62-4B44-94CA-4F3ED4E5B4FF}" dt="2024-11-26T09:39:31.794" v="18" actId="21"/>
          <ac:spMkLst>
            <pc:docMk/>
            <pc:sldMk cId="2495671268" sldId="283"/>
            <ac:spMk id="20486" creationId="{00000000-0000-0000-0000-000000000000}"/>
          </ac:spMkLst>
        </pc:spChg>
        <pc:spChg chg="add del">
          <ac:chgData name="Aastha Kumar" userId="f94225b3-263d-47de-91f3-c17c89a7eef3" providerId="ADAL" clId="{97B7BB03-BC62-4B44-94CA-4F3ED4E5B4FF}" dt="2024-11-26T09:39:31.794" v="18" actId="21"/>
          <ac:spMkLst>
            <pc:docMk/>
            <pc:sldMk cId="2495671268" sldId="283"/>
            <ac:spMk id="20487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12.242" v="33"/>
          <ac:spMkLst>
            <pc:docMk/>
            <pc:sldMk cId="2495671268" sldId="283"/>
            <ac:spMk id="21507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10.442" v="32"/>
          <ac:spMkLst>
            <pc:docMk/>
            <pc:sldMk cId="2495671268" sldId="283"/>
            <ac:spMk id="21509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10.442" v="32"/>
          <ac:spMkLst>
            <pc:docMk/>
            <pc:sldMk cId="2495671268" sldId="283"/>
            <ac:spMk id="21510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10.442" v="32"/>
          <ac:spMkLst>
            <pc:docMk/>
            <pc:sldMk cId="2495671268" sldId="283"/>
            <ac:spMk id="21511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10.442" v="32"/>
          <ac:spMkLst>
            <pc:docMk/>
            <pc:sldMk cId="2495671268" sldId="283"/>
            <ac:spMk id="21518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10.442" v="32"/>
          <ac:spMkLst>
            <pc:docMk/>
            <pc:sldMk cId="2495671268" sldId="283"/>
            <ac:spMk id="21519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41.331" v="44"/>
          <ac:spMkLst>
            <pc:docMk/>
            <pc:sldMk cId="2495671268" sldId="283"/>
            <ac:spMk id="22531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33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34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35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42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43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44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45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46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47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48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49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0:38.276" v="43"/>
          <ac:spMkLst>
            <pc:docMk/>
            <pc:sldMk cId="2495671268" sldId="283"/>
            <ac:spMk id="22550" creationId="{00000000-0000-0000-0000-000000000000}"/>
          </ac:spMkLst>
        </pc:spChg>
        <pc:spChg chg="mod">
          <ac:chgData name="Aastha Kumar" userId="f94225b3-263d-47de-91f3-c17c89a7eef3" providerId="ADAL" clId="{97B7BB03-BC62-4B44-94CA-4F3ED4E5B4FF}" dt="2024-11-26T09:39:17.026" v="12" actId="1076"/>
          <ac:spMkLst>
            <pc:docMk/>
            <pc:sldMk cId="2495671268" sldId="283"/>
            <ac:spMk id="151555" creationId="{00000000-0000-0000-0000-000000000000}"/>
          </ac:spMkLst>
        </pc:spChg>
        <pc:picChg chg="add mod">
          <ac:chgData name="Aastha Kumar" userId="f94225b3-263d-47de-91f3-c17c89a7eef3" providerId="ADAL" clId="{97B7BB03-BC62-4B44-94CA-4F3ED4E5B4FF}" dt="2024-11-26T09:40:52.694" v="51" actId="1076"/>
          <ac:picMkLst>
            <pc:docMk/>
            <pc:sldMk cId="2495671268" sldId="283"/>
            <ac:picMk id="5" creationId="{881CF4F6-31A7-19FB-601F-C639E6EEF192}"/>
          </ac:picMkLst>
        </pc:picChg>
        <pc:picChg chg="add mod">
          <ac:chgData name="Aastha Kumar" userId="f94225b3-263d-47de-91f3-c17c89a7eef3" providerId="ADAL" clId="{97B7BB03-BC62-4B44-94CA-4F3ED4E5B4FF}" dt="2024-11-26T09:40:51.197" v="50" actId="1076"/>
          <ac:picMkLst>
            <pc:docMk/>
            <pc:sldMk cId="2495671268" sldId="283"/>
            <ac:picMk id="32" creationId="{491503FC-C06F-7CDE-C5B7-CD91EDE85C4B}"/>
          </ac:picMkLst>
        </pc:picChg>
        <pc:cxnChg chg="add mod">
          <ac:chgData name="Aastha Kumar" userId="f94225b3-263d-47de-91f3-c17c89a7eef3" providerId="ADAL" clId="{97B7BB03-BC62-4B44-94CA-4F3ED4E5B4FF}" dt="2024-11-26T09:40:42.109" v="45"/>
          <ac:cxnSpMkLst>
            <pc:docMk/>
            <pc:sldMk cId="2495671268" sldId="283"/>
            <ac:cxnSpMk id="20" creationId="{090C64B5-D1F3-6BF1-D9BE-455DA0222498}"/>
          </ac:cxnSpMkLst>
        </pc:cxnChg>
        <pc:cxnChg chg="add mod">
          <ac:chgData name="Aastha Kumar" userId="f94225b3-263d-47de-91f3-c17c89a7eef3" providerId="ADAL" clId="{97B7BB03-BC62-4B44-94CA-4F3ED4E5B4FF}" dt="2024-11-26T09:40:42.109" v="45"/>
          <ac:cxnSpMkLst>
            <pc:docMk/>
            <pc:sldMk cId="2495671268" sldId="283"/>
            <ac:cxnSpMk id="21" creationId="{84A2CFC4-2DB3-11AF-468B-7FB1EE312F33}"/>
          </ac:cxnSpMkLst>
        </pc:cxnChg>
        <pc:cxnChg chg="add mod">
          <ac:chgData name="Aastha Kumar" userId="f94225b3-263d-47de-91f3-c17c89a7eef3" providerId="ADAL" clId="{97B7BB03-BC62-4B44-94CA-4F3ED4E5B4FF}" dt="2024-11-26T09:40:42.109" v="45"/>
          <ac:cxnSpMkLst>
            <pc:docMk/>
            <pc:sldMk cId="2495671268" sldId="283"/>
            <ac:cxnSpMk id="22" creationId="{87C190B0-6236-EFD8-8A55-7E8B0DA97651}"/>
          </ac:cxnSpMkLst>
        </pc:cxnChg>
        <pc:cxnChg chg="add del">
          <ac:chgData name="Aastha Kumar" userId="f94225b3-263d-47de-91f3-c17c89a7eef3" providerId="ADAL" clId="{97B7BB03-BC62-4B44-94CA-4F3ED4E5B4FF}" dt="2024-11-26T09:39:31.794" v="18" actId="21"/>
          <ac:cxnSpMkLst>
            <pc:docMk/>
            <pc:sldMk cId="2495671268" sldId="283"/>
            <ac:cxnSpMk id="20491" creationId="{00000000-0000-0000-0000-000000000000}"/>
          </ac:cxnSpMkLst>
        </pc:cxnChg>
        <pc:cxnChg chg="add del">
          <ac:chgData name="Aastha Kumar" userId="f94225b3-263d-47de-91f3-c17c89a7eef3" providerId="ADAL" clId="{97B7BB03-BC62-4B44-94CA-4F3ED4E5B4FF}" dt="2024-11-26T09:39:31.794" v="18" actId="21"/>
          <ac:cxnSpMkLst>
            <pc:docMk/>
            <pc:sldMk cId="2495671268" sldId="283"/>
            <ac:cxnSpMk id="20492" creationId="{00000000-0000-0000-0000-000000000000}"/>
          </ac:cxnSpMkLst>
        </pc:cxnChg>
        <pc:cxnChg chg="add del">
          <ac:chgData name="Aastha Kumar" userId="f94225b3-263d-47de-91f3-c17c89a7eef3" providerId="ADAL" clId="{97B7BB03-BC62-4B44-94CA-4F3ED4E5B4FF}" dt="2024-11-26T09:39:31.794" v="18" actId="21"/>
          <ac:cxnSpMkLst>
            <pc:docMk/>
            <pc:sldMk cId="2495671268" sldId="283"/>
            <ac:cxnSpMk id="20493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40:10.442" v="32"/>
          <ac:cxnSpMkLst>
            <pc:docMk/>
            <pc:sldMk cId="2495671268" sldId="283"/>
            <ac:cxnSpMk id="21515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40:10.442" v="32"/>
          <ac:cxnSpMkLst>
            <pc:docMk/>
            <pc:sldMk cId="2495671268" sldId="283"/>
            <ac:cxnSpMk id="21516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40:10.442" v="32"/>
          <ac:cxnSpMkLst>
            <pc:docMk/>
            <pc:sldMk cId="2495671268" sldId="283"/>
            <ac:cxnSpMk id="21517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40:38.276" v="43"/>
          <ac:cxnSpMkLst>
            <pc:docMk/>
            <pc:sldMk cId="2495671268" sldId="283"/>
            <ac:cxnSpMk id="22539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40:38.276" v="43"/>
          <ac:cxnSpMkLst>
            <pc:docMk/>
            <pc:sldMk cId="2495671268" sldId="283"/>
            <ac:cxnSpMk id="22540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40:38.276" v="43"/>
          <ac:cxnSpMkLst>
            <pc:docMk/>
            <pc:sldMk cId="2495671268" sldId="283"/>
            <ac:cxnSpMk id="22541" creationId="{00000000-0000-0000-0000-000000000000}"/>
          </ac:cxnSpMkLst>
        </pc:cxnChg>
      </pc:sldChg>
      <pc:sldChg chg="delSp modSp del mod">
        <pc:chgData name="Aastha Kumar" userId="f94225b3-263d-47de-91f3-c17c89a7eef3" providerId="ADAL" clId="{97B7BB03-BC62-4B44-94CA-4F3ED4E5B4FF}" dt="2024-11-26T09:40:54.069" v="52" actId="47"/>
        <pc:sldMkLst>
          <pc:docMk/>
          <pc:sldMk cId="2618357314" sldId="284"/>
        </pc:sldMkLst>
        <pc:spChg chg="del">
          <ac:chgData name="Aastha Kumar" userId="f94225b3-263d-47de-91f3-c17c89a7eef3" providerId="ADAL" clId="{97B7BB03-BC62-4B44-94CA-4F3ED4E5B4FF}" dt="2024-11-26T09:40:09.332" v="31" actId="21"/>
          <ac:spMkLst>
            <pc:docMk/>
            <pc:sldMk cId="2618357314" sldId="284"/>
            <ac:spMk id="9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09.332" v="31" actId="21"/>
          <ac:spMkLst>
            <pc:docMk/>
            <pc:sldMk cId="2618357314" sldId="284"/>
            <ac:spMk id="10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09.332" v="31" actId="21"/>
          <ac:spMkLst>
            <pc:docMk/>
            <pc:sldMk cId="2618357314" sldId="284"/>
            <ac:spMk id="11" creationId="{00000000-0000-0000-0000-000000000000}"/>
          </ac:spMkLst>
        </pc:spChg>
        <pc:spChg chg="del mod">
          <ac:chgData name="Aastha Kumar" userId="f94225b3-263d-47de-91f3-c17c89a7eef3" providerId="ADAL" clId="{97B7BB03-BC62-4B44-94CA-4F3ED4E5B4FF}" dt="2024-11-26T09:40:09.332" v="31" actId="21"/>
          <ac:spMkLst>
            <pc:docMk/>
            <pc:sldMk cId="2618357314" sldId="284"/>
            <ac:spMk id="21507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00.552" v="29" actId="478"/>
          <ac:spMkLst>
            <pc:docMk/>
            <pc:sldMk cId="2618357314" sldId="284"/>
            <ac:spMk id="21508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09.332" v="31" actId="21"/>
          <ac:spMkLst>
            <pc:docMk/>
            <pc:sldMk cId="2618357314" sldId="284"/>
            <ac:spMk id="21509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09.332" v="31" actId="21"/>
          <ac:spMkLst>
            <pc:docMk/>
            <pc:sldMk cId="2618357314" sldId="284"/>
            <ac:spMk id="21510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09.332" v="31" actId="21"/>
          <ac:spMkLst>
            <pc:docMk/>
            <pc:sldMk cId="2618357314" sldId="284"/>
            <ac:spMk id="21511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09.332" v="31" actId="21"/>
          <ac:spMkLst>
            <pc:docMk/>
            <pc:sldMk cId="2618357314" sldId="284"/>
            <ac:spMk id="21518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09.332" v="31" actId="21"/>
          <ac:spMkLst>
            <pc:docMk/>
            <pc:sldMk cId="2618357314" sldId="284"/>
            <ac:spMk id="21519" creationId="{00000000-0000-0000-0000-000000000000}"/>
          </ac:spMkLst>
        </pc:spChg>
        <pc:spChg chg="mod">
          <ac:chgData name="Aastha Kumar" userId="f94225b3-263d-47de-91f3-c17c89a7eef3" providerId="ADAL" clId="{97B7BB03-BC62-4B44-94CA-4F3ED4E5B4FF}" dt="2024-11-26T09:39:57.542" v="28" actId="1076"/>
          <ac:spMkLst>
            <pc:docMk/>
            <pc:sldMk cId="2618357314" sldId="284"/>
            <ac:spMk id="152579" creationId="{00000000-0000-0000-0000-000000000000}"/>
          </ac:spMkLst>
        </pc:spChg>
        <pc:cxnChg chg="del">
          <ac:chgData name="Aastha Kumar" userId="f94225b3-263d-47de-91f3-c17c89a7eef3" providerId="ADAL" clId="{97B7BB03-BC62-4B44-94CA-4F3ED4E5B4FF}" dt="2024-11-26T09:40:09.332" v="31" actId="21"/>
          <ac:cxnSpMkLst>
            <pc:docMk/>
            <pc:sldMk cId="2618357314" sldId="284"/>
            <ac:cxnSpMk id="21515" creationId="{00000000-0000-0000-0000-000000000000}"/>
          </ac:cxnSpMkLst>
        </pc:cxnChg>
        <pc:cxnChg chg="del">
          <ac:chgData name="Aastha Kumar" userId="f94225b3-263d-47de-91f3-c17c89a7eef3" providerId="ADAL" clId="{97B7BB03-BC62-4B44-94CA-4F3ED4E5B4FF}" dt="2024-11-26T09:40:09.332" v="31" actId="21"/>
          <ac:cxnSpMkLst>
            <pc:docMk/>
            <pc:sldMk cId="2618357314" sldId="284"/>
            <ac:cxnSpMk id="21516" creationId="{00000000-0000-0000-0000-000000000000}"/>
          </ac:cxnSpMkLst>
        </pc:cxnChg>
        <pc:cxnChg chg="del">
          <ac:chgData name="Aastha Kumar" userId="f94225b3-263d-47de-91f3-c17c89a7eef3" providerId="ADAL" clId="{97B7BB03-BC62-4B44-94CA-4F3ED4E5B4FF}" dt="2024-11-26T09:40:09.332" v="31" actId="21"/>
          <ac:cxnSpMkLst>
            <pc:docMk/>
            <pc:sldMk cId="2618357314" sldId="284"/>
            <ac:cxnSpMk id="21517" creationId="{00000000-0000-0000-0000-000000000000}"/>
          </ac:cxnSpMkLst>
        </pc:cxnChg>
      </pc:sldChg>
      <pc:sldChg chg="delSp modSp del mod">
        <pc:chgData name="Aastha Kumar" userId="f94225b3-263d-47de-91f3-c17c89a7eef3" providerId="ADAL" clId="{97B7BB03-BC62-4B44-94CA-4F3ED4E5B4FF}" dt="2024-11-26T09:40:54.381" v="53" actId="47"/>
        <pc:sldMkLst>
          <pc:docMk/>
          <pc:sldMk cId="3785336603" sldId="285"/>
        </pc:sldMkLst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15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16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17" creationId="{00000000-0000-0000-0000-000000000000}"/>
          </ac:spMkLst>
        </pc:spChg>
        <pc:spChg chg="del mod">
          <ac:chgData name="Aastha Kumar" userId="f94225b3-263d-47de-91f3-c17c89a7eef3" providerId="ADAL" clId="{97B7BB03-BC62-4B44-94CA-4F3ED4E5B4FF}" dt="2024-11-26T09:40:24.488" v="39" actId="478"/>
          <ac:spMkLst>
            <pc:docMk/>
            <pc:sldMk cId="3785336603" sldId="285"/>
            <ac:spMk id="23" creationId="{00000000-0000-0000-0000-000000000000}"/>
          </ac:spMkLst>
        </pc:spChg>
        <pc:spChg chg="del mod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31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0.831" v="41" actId="478"/>
          <ac:spMkLst>
            <pc:docMk/>
            <pc:sldMk cId="3785336603" sldId="285"/>
            <ac:spMk id="22532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33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34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35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42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43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44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45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46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47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48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49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0:36.919" v="42" actId="21"/>
          <ac:spMkLst>
            <pc:docMk/>
            <pc:sldMk cId="3785336603" sldId="285"/>
            <ac:spMk id="22550" creationId="{00000000-0000-0000-0000-000000000000}"/>
          </ac:spMkLst>
        </pc:spChg>
        <pc:spChg chg="mod">
          <ac:chgData name="Aastha Kumar" userId="f94225b3-263d-47de-91f3-c17c89a7eef3" providerId="ADAL" clId="{97B7BB03-BC62-4B44-94CA-4F3ED4E5B4FF}" dt="2024-11-26T09:40:21.452" v="37" actId="1076"/>
          <ac:spMkLst>
            <pc:docMk/>
            <pc:sldMk cId="3785336603" sldId="285"/>
            <ac:spMk id="153603" creationId="{00000000-0000-0000-0000-000000000000}"/>
          </ac:spMkLst>
        </pc:spChg>
        <pc:cxnChg chg="del">
          <ac:chgData name="Aastha Kumar" userId="f94225b3-263d-47de-91f3-c17c89a7eef3" providerId="ADAL" clId="{97B7BB03-BC62-4B44-94CA-4F3ED4E5B4FF}" dt="2024-11-26T09:40:36.919" v="42" actId="21"/>
          <ac:cxnSpMkLst>
            <pc:docMk/>
            <pc:sldMk cId="3785336603" sldId="285"/>
            <ac:cxnSpMk id="22539" creationId="{00000000-0000-0000-0000-000000000000}"/>
          </ac:cxnSpMkLst>
        </pc:cxnChg>
        <pc:cxnChg chg="del">
          <ac:chgData name="Aastha Kumar" userId="f94225b3-263d-47de-91f3-c17c89a7eef3" providerId="ADAL" clId="{97B7BB03-BC62-4B44-94CA-4F3ED4E5B4FF}" dt="2024-11-26T09:40:36.919" v="42" actId="21"/>
          <ac:cxnSpMkLst>
            <pc:docMk/>
            <pc:sldMk cId="3785336603" sldId="285"/>
            <ac:cxnSpMk id="22540" creationId="{00000000-0000-0000-0000-000000000000}"/>
          </ac:cxnSpMkLst>
        </pc:cxnChg>
        <pc:cxnChg chg="del">
          <ac:chgData name="Aastha Kumar" userId="f94225b3-263d-47de-91f3-c17c89a7eef3" providerId="ADAL" clId="{97B7BB03-BC62-4B44-94CA-4F3ED4E5B4FF}" dt="2024-11-26T09:40:36.919" v="42" actId="21"/>
          <ac:cxnSpMkLst>
            <pc:docMk/>
            <pc:sldMk cId="3785336603" sldId="285"/>
            <ac:cxnSpMk id="22541" creationId="{00000000-0000-0000-0000-000000000000}"/>
          </ac:cxnSpMkLst>
        </pc:cxnChg>
      </pc:sldChg>
      <pc:sldChg chg="addSp delSp modSp mod">
        <pc:chgData name="Aastha Kumar" userId="f94225b3-263d-47de-91f3-c17c89a7eef3" providerId="ADAL" clId="{97B7BB03-BC62-4B44-94CA-4F3ED4E5B4FF}" dt="2024-11-26T09:41:32.869" v="64" actId="14100"/>
        <pc:sldMkLst>
          <pc:docMk/>
          <pc:sldMk cId="445223710" sldId="286"/>
        </pc:sldMkLst>
        <pc:spChg chg="add mod">
          <ac:chgData name="Aastha Kumar" userId="f94225b3-263d-47de-91f3-c17c89a7eef3" providerId="ADAL" clId="{97B7BB03-BC62-4B44-94CA-4F3ED4E5B4FF}" dt="2024-11-26T09:41:16.246" v="59"/>
          <ac:spMkLst>
            <pc:docMk/>
            <pc:sldMk cId="445223710" sldId="286"/>
            <ac:spMk id="2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3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4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5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6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7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8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12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13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14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15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16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17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18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19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0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21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22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23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24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26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6T09:41:14.450" v="58"/>
          <ac:spMkLst>
            <pc:docMk/>
            <pc:sldMk cId="445223710" sldId="286"/>
            <ac:spMk id="27" creationId="{00000000-0000-0000-0000-000000000000}"/>
          </ac:spMkLst>
        </pc:spChg>
        <pc:spChg chg="del mod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55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56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57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58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65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66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67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68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69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70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71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72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73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74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75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1:13.848" v="57" actId="21"/>
          <ac:spMkLst>
            <pc:docMk/>
            <pc:sldMk cId="445223710" sldId="286"/>
            <ac:spMk id="23576" creationId="{00000000-0000-0000-0000-000000000000}"/>
          </ac:spMkLst>
        </pc:spChg>
        <pc:spChg chg="mod">
          <ac:chgData name="Aastha Kumar" userId="f94225b3-263d-47de-91f3-c17c89a7eef3" providerId="ADAL" clId="{97B7BB03-BC62-4B44-94CA-4F3ED4E5B4FF}" dt="2024-11-26T09:41:05.116" v="55" actId="122"/>
          <ac:spMkLst>
            <pc:docMk/>
            <pc:sldMk cId="445223710" sldId="286"/>
            <ac:spMk id="154627" creationId="{00000000-0000-0000-0000-000000000000}"/>
          </ac:spMkLst>
        </pc:spChg>
        <pc:picChg chg="add mod">
          <ac:chgData name="Aastha Kumar" userId="f94225b3-263d-47de-91f3-c17c89a7eef3" providerId="ADAL" clId="{97B7BB03-BC62-4B44-94CA-4F3ED4E5B4FF}" dt="2024-11-26T09:41:32.869" v="64" actId="14100"/>
          <ac:picMkLst>
            <pc:docMk/>
            <pc:sldMk cId="445223710" sldId="286"/>
            <ac:picMk id="28" creationId="{D2A2C8BC-97A6-32F1-2092-CB314BDE1101}"/>
          </ac:picMkLst>
        </pc:picChg>
        <pc:cxnChg chg="add mod">
          <ac:chgData name="Aastha Kumar" userId="f94225b3-263d-47de-91f3-c17c89a7eef3" providerId="ADAL" clId="{97B7BB03-BC62-4B44-94CA-4F3ED4E5B4FF}" dt="2024-11-26T09:41:14.450" v="58"/>
          <ac:cxnSpMkLst>
            <pc:docMk/>
            <pc:sldMk cId="445223710" sldId="286"/>
            <ac:cxnSpMk id="9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41:14.450" v="58"/>
          <ac:cxnSpMkLst>
            <pc:docMk/>
            <pc:sldMk cId="445223710" sldId="286"/>
            <ac:cxnSpMk id="10" creationId="{00000000-0000-0000-0000-000000000000}"/>
          </ac:cxnSpMkLst>
        </pc:cxnChg>
        <pc:cxnChg chg="add mod">
          <ac:chgData name="Aastha Kumar" userId="f94225b3-263d-47de-91f3-c17c89a7eef3" providerId="ADAL" clId="{97B7BB03-BC62-4B44-94CA-4F3ED4E5B4FF}" dt="2024-11-26T09:41:14.450" v="58"/>
          <ac:cxnSpMkLst>
            <pc:docMk/>
            <pc:sldMk cId="445223710" sldId="286"/>
            <ac:cxnSpMk id="11" creationId="{00000000-0000-0000-0000-000000000000}"/>
          </ac:cxnSpMkLst>
        </pc:cxnChg>
        <pc:cxnChg chg="del">
          <ac:chgData name="Aastha Kumar" userId="f94225b3-263d-47de-91f3-c17c89a7eef3" providerId="ADAL" clId="{97B7BB03-BC62-4B44-94CA-4F3ED4E5B4FF}" dt="2024-11-26T09:41:13.848" v="57" actId="21"/>
          <ac:cxnSpMkLst>
            <pc:docMk/>
            <pc:sldMk cId="445223710" sldId="286"/>
            <ac:cxnSpMk id="23562" creationId="{00000000-0000-0000-0000-000000000000}"/>
          </ac:cxnSpMkLst>
        </pc:cxnChg>
        <pc:cxnChg chg="del">
          <ac:chgData name="Aastha Kumar" userId="f94225b3-263d-47de-91f3-c17c89a7eef3" providerId="ADAL" clId="{97B7BB03-BC62-4B44-94CA-4F3ED4E5B4FF}" dt="2024-11-26T09:41:13.848" v="57" actId="21"/>
          <ac:cxnSpMkLst>
            <pc:docMk/>
            <pc:sldMk cId="445223710" sldId="286"/>
            <ac:cxnSpMk id="23563" creationId="{00000000-0000-0000-0000-000000000000}"/>
          </ac:cxnSpMkLst>
        </pc:cxnChg>
        <pc:cxnChg chg="del">
          <ac:chgData name="Aastha Kumar" userId="f94225b3-263d-47de-91f3-c17c89a7eef3" providerId="ADAL" clId="{97B7BB03-BC62-4B44-94CA-4F3ED4E5B4FF}" dt="2024-11-26T09:41:13.848" v="57" actId="21"/>
          <ac:cxnSpMkLst>
            <pc:docMk/>
            <pc:sldMk cId="445223710" sldId="286"/>
            <ac:cxnSpMk id="23564" creationId="{00000000-0000-0000-0000-000000000000}"/>
          </ac:cxnSpMkLst>
        </pc:cxnChg>
      </pc:sldChg>
      <pc:sldChg chg="modSp mod">
        <pc:chgData name="Aastha Kumar" userId="f94225b3-263d-47de-91f3-c17c89a7eef3" providerId="ADAL" clId="{97B7BB03-BC62-4B44-94CA-4F3ED4E5B4FF}" dt="2024-11-26T16:35:04.267" v="215" actId="1036"/>
        <pc:sldMkLst>
          <pc:docMk/>
          <pc:sldMk cId="542517393" sldId="288"/>
        </pc:sldMkLst>
        <pc:graphicFrameChg chg="mod modGraphic">
          <ac:chgData name="Aastha Kumar" userId="f94225b3-263d-47de-91f3-c17c89a7eef3" providerId="ADAL" clId="{97B7BB03-BC62-4B44-94CA-4F3ED4E5B4FF}" dt="2024-11-26T16:35:04.267" v="215" actId="1036"/>
          <ac:graphicFrameMkLst>
            <pc:docMk/>
            <pc:sldMk cId="542517393" sldId="288"/>
            <ac:graphicFrameMk id="42" creationId="{00000000-0000-0000-0000-000000000000}"/>
          </ac:graphicFrameMkLst>
        </pc:graphicFrameChg>
      </pc:sldChg>
      <pc:sldChg chg="modSp add del mod">
        <pc:chgData name="Aastha Kumar" userId="f94225b3-263d-47de-91f3-c17c89a7eef3" providerId="ADAL" clId="{97B7BB03-BC62-4B44-94CA-4F3ED4E5B4FF}" dt="2024-11-27T13:16:43.128" v="360" actId="47"/>
        <pc:sldMkLst>
          <pc:docMk/>
          <pc:sldMk cId="242884267" sldId="292"/>
        </pc:sldMkLst>
        <pc:spChg chg="mod">
          <ac:chgData name="Aastha Kumar" userId="f94225b3-263d-47de-91f3-c17c89a7eef3" providerId="ADAL" clId="{97B7BB03-BC62-4B44-94CA-4F3ED4E5B4FF}" dt="2024-11-26T09:41:59.688" v="65" actId="1076"/>
          <ac:spMkLst>
            <pc:docMk/>
            <pc:sldMk cId="242884267" sldId="292"/>
            <ac:spMk id="157699" creationId="{00000000-0000-0000-0000-000000000000}"/>
          </ac:spMkLst>
        </pc:spChg>
      </pc:sldChg>
      <pc:sldChg chg="addSp delSp modSp mod">
        <pc:chgData name="Aastha Kumar" userId="f94225b3-263d-47de-91f3-c17c89a7eef3" providerId="ADAL" clId="{97B7BB03-BC62-4B44-94CA-4F3ED4E5B4FF}" dt="2024-11-28T03:14:50.032" v="613" actId="1037"/>
        <pc:sldMkLst>
          <pc:docMk/>
          <pc:sldMk cId="2341251446" sldId="294"/>
        </pc:sldMkLst>
        <pc:spChg chg="del">
          <ac:chgData name="Aastha Kumar" userId="f94225b3-263d-47de-91f3-c17c89a7eef3" providerId="ADAL" clId="{97B7BB03-BC62-4B44-94CA-4F3ED4E5B4FF}" dt="2024-11-26T09:42:34.969" v="66" actId="478"/>
          <ac:spMkLst>
            <pc:docMk/>
            <pc:sldMk cId="2341251446" sldId="294"/>
            <ac:spMk id="2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09:42:36" v="67" actId="478"/>
          <ac:spMkLst>
            <pc:docMk/>
            <pc:sldMk cId="2341251446" sldId="294"/>
            <ac:spMk id="3" creationId="{00000000-0000-0000-0000-000000000000}"/>
          </ac:spMkLst>
        </pc:spChg>
        <pc:picChg chg="mod">
          <ac:chgData name="Aastha Kumar" userId="f94225b3-263d-47de-91f3-c17c89a7eef3" providerId="ADAL" clId="{97B7BB03-BC62-4B44-94CA-4F3ED4E5B4FF}" dt="2024-11-26T09:42:55.945" v="74" actId="1076"/>
          <ac:picMkLst>
            <pc:docMk/>
            <pc:sldMk cId="2341251446" sldId="294"/>
            <ac:picMk id="1026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6T09:43:48.688" v="92" actId="14100"/>
          <ac:picMkLst>
            <pc:docMk/>
            <pc:sldMk cId="2341251446" sldId="294"/>
            <ac:picMk id="2050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8T03:14:50.032" v="613" actId="1037"/>
          <ac:picMkLst>
            <pc:docMk/>
            <pc:sldMk cId="2341251446" sldId="294"/>
            <ac:picMk id="3074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8T03:14:43.491" v="611" actId="14100"/>
          <ac:picMkLst>
            <pc:docMk/>
            <pc:sldMk cId="2341251446" sldId="294"/>
            <ac:picMk id="4098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6T09:44:28.773" v="101" actId="1076"/>
          <ac:picMkLst>
            <pc:docMk/>
            <pc:sldMk cId="2341251446" sldId="294"/>
            <ac:picMk id="6146" creationId="{00000000-0000-0000-0000-000000000000}"/>
          </ac:picMkLst>
        </pc:picChg>
      </pc:sldChg>
      <pc:sldChg chg="delSp del">
        <pc:chgData name="Aastha Kumar" userId="f94225b3-263d-47de-91f3-c17c89a7eef3" providerId="ADAL" clId="{97B7BB03-BC62-4B44-94CA-4F3ED4E5B4FF}" dt="2024-11-26T09:42:57.039" v="75" actId="47"/>
        <pc:sldMkLst>
          <pc:docMk/>
          <pc:sldMk cId="1775628244" sldId="295"/>
        </pc:sldMkLst>
        <pc:picChg chg="del">
          <ac:chgData name="Aastha Kumar" userId="f94225b3-263d-47de-91f3-c17c89a7eef3" providerId="ADAL" clId="{97B7BB03-BC62-4B44-94CA-4F3ED4E5B4FF}" dt="2024-11-26T09:42:46.100" v="69" actId="21"/>
          <ac:picMkLst>
            <pc:docMk/>
            <pc:sldMk cId="1775628244" sldId="295"/>
            <ac:picMk id="2050" creationId="{00000000-0000-0000-0000-000000000000}"/>
          </ac:picMkLst>
        </pc:picChg>
      </pc:sldChg>
      <pc:sldChg chg="addSp delSp modSp del">
        <pc:chgData name="Aastha Kumar" userId="f94225b3-263d-47de-91f3-c17c89a7eef3" providerId="ADAL" clId="{97B7BB03-BC62-4B44-94CA-4F3ED4E5B4FF}" dt="2024-11-26T09:43:49.997" v="93" actId="47"/>
        <pc:sldMkLst>
          <pc:docMk/>
          <pc:sldMk cId="2433043651" sldId="296"/>
        </pc:sldMkLst>
        <pc:picChg chg="del">
          <ac:chgData name="Aastha Kumar" userId="f94225b3-263d-47de-91f3-c17c89a7eef3" providerId="ADAL" clId="{97B7BB03-BC62-4B44-94CA-4F3ED4E5B4FF}" dt="2024-11-26T09:43:20.295" v="81" actId="21"/>
          <ac:picMkLst>
            <pc:docMk/>
            <pc:sldMk cId="2433043651" sldId="296"/>
            <ac:picMk id="3074" creationId="{00000000-0000-0000-0000-000000000000}"/>
          </ac:picMkLst>
        </pc:picChg>
        <pc:picChg chg="add del mod">
          <ac:chgData name="Aastha Kumar" userId="f94225b3-263d-47de-91f3-c17c89a7eef3" providerId="ADAL" clId="{97B7BB03-BC62-4B44-94CA-4F3ED4E5B4FF}" dt="2024-11-26T09:43:20.295" v="81" actId="21"/>
          <ac:picMkLst>
            <pc:docMk/>
            <pc:sldMk cId="2433043651" sldId="296"/>
            <ac:picMk id="4098" creationId="{00000000-0000-0000-0000-000000000000}"/>
          </ac:picMkLst>
        </pc:picChg>
      </pc:sldChg>
      <pc:sldChg chg="delSp del">
        <pc:chgData name="Aastha Kumar" userId="f94225b3-263d-47de-91f3-c17c89a7eef3" providerId="ADAL" clId="{97B7BB03-BC62-4B44-94CA-4F3ED4E5B4FF}" dt="2024-11-26T09:43:50.153" v="94" actId="47"/>
        <pc:sldMkLst>
          <pc:docMk/>
          <pc:sldMk cId="3466969317" sldId="297"/>
        </pc:sldMkLst>
        <pc:picChg chg="del">
          <ac:chgData name="Aastha Kumar" userId="f94225b3-263d-47de-91f3-c17c89a7eef3" providerId="ADAL" clId="{97B7BB03-BC62-4B44-94CA-4F3ED4E5B4FF}" dt="2024-11-26T09:43:05.532" v="76" actId="21"/>
          <ac:picMkLst>
            <pc:docMk/>
            <pc:sldMk cId="3466969317" sldId="297"/>
            <ac:picMk id="4098" creationId="{00000000-0000-0000-0000-000000000000}"/>
          </ac:picMkLst>
        </pc:picChg>
      </pc:sldChg>
      <pc:sldChg chg="delSp modSp del">
        <pc:chgData name="Aastha Kumar" userId="f94225b3-263d-47de-91f3-c17c89a7eef3" providerId="ADAL" clId="{97B7BB03-BC62-4B44-94CA-4F3ED4E5B4FF}" dt="2024-11-26T09:44:30.252" v="102" actId="47"/>
        <pc:sldMkLst>
          <pc:docMk/>
          <pc:sldMk cId="1359872412" sldId="299"/>
        </pc:sldMkLst>
        <pc:picChg chg="del mod">
          <ac:chgData name="Aastha Kumar" userId="f94225b3-263d-47de-91f3-c17c89a7eef3" providerId="ADAL" clId="{97B7BB03-BC62-4B44-94CA-4F3ED4E5B4FF}" dt="2024-11-26T09:44:20.316" v="97" actId="21"/>
          <ac:picMkLst>
            <pc:docMk/>
            <pc:sldMk cId="1359872412" sldId="299"/>
            <ac:picMk id="6146" creationId="{00000000-0000-0000-0000-000000000000}"/>
          </ac:picMkLst>
        </pc:picChg>
      </pc:sldChg>
      <pc:sldChg chg="del">
        <pc:chgData name="Aastha Kumar" userId="f94225b3-263d-47de-91f3-c17c89a7eef3" providerId="ADAL" clId="{97B7BB03-BC62-4B44-94CA-4F3ED4E5B4FF}" dt="2024-11-26T09:44:33.407" v="103" actId="47"/>
        <pc:sldMkLst>
          <pc:docMk/>
          <pc:sldMk cId="892853837" sldId="300"/>
        </pc:sldMkLst>
      </pc:sldChg>
      <pc:sldChg chg="addSp delSp modSp mod">
        <pc:chgData name="Aastha Kumar" userId="f94225b3-263d-47de-91f3-c17c89a7eef3" providerId="ADAL" clId="{97B7BB03-BC62-4B44-94CA-4F3ED4E5B4FF}" dt="2024-11-26T16:57:33.277" v="286" actId="14100"/>
        <pc:sldMkLst>
          <pc:docMk/>
          <pc:sldMk cId="4225247867" sldId="301"/>
        </pc:sldMkLst>
        <pc:spChg chg="del">
          <ac:chgData name="Aastha Kumar" userId="f94225b3-263d-47de-91f3-c17c89a7eef3" providerId="ADAL" clId="{97B7BB03-BC62-4B44-94CA-4F3ED4E5B4FF}" dt="2024-11-26T16:52:16.854" v="242" actId="478"/>
          <ac:spMkLst>
            <pc:docMk/>
            <pc:sldMk cId="4225247867" sldId="301"/>
            <ac:spMk id="2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16:52:14.825" v="241" actId="478"/>
          <ac:spMkLst>
            <pc:docMk/>
            <pc:sldMk cId="4225247867" sldId="301"/>
            <ac:spMk id="3" creationId="{00000000-0000-0000-0000-000000000000}"/>
          </ac:spMkLst>
        </pc:spChg>
        <pc:picChg chg="mod">
          <ac:chgData name="Aastha Kumar" userId="f94225b3-263d-47de-91f3-c17c89a7eef3" providerId="ADAL" clId="{97B7BB03-BC62-4B44-94CA-4F3ED4E5B4FF}" dt="2024-11-26T16:54:54.356" v="254" actId="1076"/>
          <ac:picMkLst>
            <pc:docMk/>
            <pc:sldMk cId="4225247867" sldId="301"/>
            <ac:picMk id="8194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6T16:54:41.520" v="250" actId="1076"/>
          <ac:picMkLst>
            <pc:docMk/>
            <pc:sldMk cId="4225247867" sldId="301"/>
            <ac:picMk id="9218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6T16:57:33.277" v="286" actId="14100"/>
          <ac:picMkLst>
            <pc:docMk/>
            <pc:sldMk cId="4225247867" sldId="301"/>
            <ac:picMk id="13314" creationId="{00000000-0000-0000-0000-000000000000}"/>
          </ac:picMkLst>
        </pc:picChg>
      </pc:sldChg>
      <pc:sldChg chg="delSp modSp del">
        <pc:chgData name="Aastha Kumar" userId="f94225b3-263d-47de-91f3-c17c89a7eef3" providerId="ADAL" clId="{97B7BB03-BC62-4B44-94CA-4F3ED4E5B4FF}" dt="2024-11-26T16:55:19.112" v="255" actId="47"/>
        <pc:sldMkLst>
          <pc:docMk/>
          <pc:sldMk cId="1438566807" sldId="302"/>
        </pc:sldMkLst>
        <pc:picChg chg="del mod">
          <ac:chgData name="Aastha Kumar" userId="f94225b3-263d-47de-91f3-c17c89a7eef3" providerId="ADAL" clId="{97B7BB03-BC62-4B44-94CA-4F3ED4E5B4FF}" dt="2024-11-26T16:54:37.465" v="248" actId="21"/>
          <ac:picMkLst>
            <pc:docMk/>
            <pc:sldMk cId="1438566807" sldId="302"/>
            <ac:picMk id="9218" creationId="{00000000-0000-0000-0000-000000000000}"/>
          </ac:picMkLst>
        </pc:picChg>
      </pc:sldChg>
      <pc:sldChg chg="addSp delSp modSp mod">
        <pc:chgData name="Aastha Kumar" userId="f94225b3-263d-47de-91f3-c17c89a7eef3" providerId="ADAL" clId="{97B7BB03-BC62-4B44-94CA-4F3ED4E5B4FF}" dt="2024-11-26T16:56:40.448" v="279" actId="1076"/>
        <pc:sldMkLst>
          <pc:docMk/>
          <pc:sldMk cId="2819525821" sldId="303"/>
        </pc:sldMkLst>
        <pc:spChg chg="del">
          <ac:chgData name="Aastha Kumar" userId="f94225b3-263d-47de-91f3-c17c89a7eef3" providerId="ADAL" clId="{97B7BB03-BC62-4B44-94CA-4F3ED4E5B4FF}" dt="2024-11-26T16:55:38.050" v="260" actId="478"/>
          <ac:spMkLst>
            <pc:docMk/>
            <pc:sldMk cId="2819525821" sldId="303"/>
            <ac:spMk id="2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16:55:37.541" v="259" actId="478"/>
          <ac:spMkLst>
            <pc:docMk/>
            <pc:sldMk cId="2819525821" sldId="303"/>
            <ac:spMk id="3" creationId="{00000000-0000-0000-0000-000000000000}"/>
          </ac:spMkLst>
        </pc:spChg>
        <pc:picChg chg="mod">
          <ac:chgData name="Aastha Kumar" userId="f94225b3-263d-47de-91f3-c17c89a7eef3" providerId="ADAL" clId="{97B7BB03-BC62-4B44-94CA-4F3ED4E5B4FF}" dt="2024-11-26T16:56:34.517" v="275" actId="14100"/>
          <ac:picMkLst>
            <pc:docMk/>
            <pc:sldMk cId="2819525821" sldId="303"/>
            <ac:picMk id="10242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6T16:56:32.264" v="274" actId="1076"/>
          <ac:picMkLst>
            <pc:docMk/>
            <pc:sldMk cId="2819525821" sldId="303"/>
            <ac:picMk id="11266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6T16:56:40.448" v="279" actId="1076"/>
          <ac:picMkLst>
            <pc:docMk/>
            <pc:sldMk cId="2819525821" sldId="303"/>
            <ac:picMk id="12290" creationId="{00000000-0000-0000-0000-000000000000}"/>
          </ac:picMkLst>
        </pc:picChg>
      </pc:sldChg>
      <pc:sldChg chg="delSp modSp del">
        <pc:chgData name="Aastha Kumar" userId="f94225b3-263d-47de-91f3-c17c89a7eef3" providerId="ADAL" clId="{97B7BB03-BC62-4B44-94CA-4F3ED4E5B4FF}" dt="2024-11-26T16:56:01.117" v="267" actId="47"/>
        <pc:sldMkLst>
          <pc:docMk/>
          <pc:sldMk cId="58306355" sldId="304"/>
        </pc:sldMkLst>
        <pc:picChg chg="del mod">
          <ac:chgData name="Aastha Kumar" userId="f94225b3-263d-47de-91f3-c17c89a7eef3" providerId="ADAL" clId="{97B7BB03-BC62-4B44-94CA-4F3ED4E5B4FF}" dt="2024-11-26T16:55:48.514" v="263" actId="21"/>
          <ac:picMkLst>
            <pc:docMk/>
            <pc:sldMk cId="58306355" sldId="304"/>
            <ac:picMk id="11266" creationId="{00000000-0000-0000-0000-000000000000}"/>
          </ac:picMkLst>
        </pc:picChg>
      </pc:sldChg>
      <pc:sldChg chg="delSp modSp del">
        <pc:chgData name="Aastha Kumar" userId="f94225b3-263d-47de-91f3-c17c89a7eef3" providerId="ADAL" clId="{97B7BB03-BC62-4B44-94CA-4F3ED4E5B4FF}" dt="2024-11-26T16:56:42.049" v="280" actId="47"/>
        <pc:sldMkLst>
          <pc:docMk/>
          <pc:sldMk cId="1174379732" sldId="305"/>
        </pc:sldMkLst>
        <pc:picChg chg="del mod">
          <ac:chgData name="Aastha Kumar" userId="f94225b3-263d-47de-91f3-c17c89a7eef3" providerId="ADAL" clId="{97B7BB03-BC62-4B44-94CA-4F3ED4E5B4FF}" dt="2024-11-26T16:56:16.465" v="270" actId="21"/>
          <ac:picMkLst>
            <pc:docMk/>
            <pc:sldMk cId="1174379732" sldId="305"/>
            <ac:picMk id="12290" creationId="{00000000-0000-0000-0000-000000000000}"/>
          </ac:picMkLst>
        </pc:picChg>
      </pc:sldChg>
      <pc:sldChg chg="delSp modSp del">
        <pc:chgData name="Aastha Kumar" userId="f94225b3-263d-47de-91f3-c17c89a7eef3" providerId="ADAL" clId="{97B7BB03-BC62-4B44-94CA-4F3ED4E5B4FF}" dt="2024-11-26T16:57:34.809" v="287" actId="47"/>
        <pc:sldMkLst>
          <pc:docMk/>
          <pc:sldMk cId="4132781048" sldId="306"/>
        </pc:sldMkLst>
        <pc:picChg chg="del mod">
          <ac:chgData name="Aastha Kumar" userId="f94225b3-263d-47de-91f3-c17c89a7eef3" providerId="ADAL" clId="{97B7BB03-BC62-4B44-94CA-4F3ED4E5B4FF}" dt="2024-11-26T16:57:25.739" v="283" actId="21"/>
          <ac:picMkLst>
            <pc:docMk/>
            <pc:sldMk cId="4132781048" sldId="306"/>
            <ac:picMk id="13314" creationId="{00000000-0000-0000-0000-000000000000}"/>
          </ac:picMkLst>
        </pc:picChg>
      </pc:sldChg>
      <pc:sldChg chg="del">
        <pc:chgData name="Aastha Kumar" userId="f94225b3-263d-47de-91f3-c17c89a7eef3" providerId="ADAL" clId="{97B7BB03-BC62-4B44-94CA-4F3ED4E5B4FF}" dt="2024-11-26T16:57:47.101" v="288" actId="47"/>
        <pc:sldMkLst>
          <pc:docMk/>
          <pc:sldMk cId="2332792712" sldId="307"/>
        </pc:sldMkLst>
      </pc:sldChg>
      <pc:sldChg chg="addSp delSp modSp mod">
        <pc:chgData name="Aastha Kumar" userId="f94225b3-263d-47de-91f3-c17c89a7eef3" providerId="ADAL" clId="{97B7BB03-BC62-4B44-94CA-4F3ED4E5B4FF}" dt="2024-11-26T17:00:34.918" v="314" actId="14100"/>
        <pc:sldMkLst>
          <pc:docMk/>
          <pc:sldMk cId="3151682620" sldId="308"/>
        </pc:sldMkLst>
        <pc:spChg chg="del">
          <ac:chgData name="Aastha Kumar" userId="f94225b3-263d-47de-91f3-c17c89a7eef3" providerId="ADAL" clId="{97B7BB03-BC62-4B44-94CA-4F3ED4E5B4FF}" dt="2024-11-26T16:59:33.739" v="294" actId="478"/>
          <ac:spMkLst>
            <pc:docMk/>
            <pc:sldMk cId="3151682620" sldId="308"/>
            <ac:spMk id="2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16:59:35.226" v="295" actId="478"/>
          <ac:spMkLst>
            <pc:docMk/>
            <pc:sldMk cId="3151682620" sldId="308"/>
            <ac:spMk id="3" creationId="{00000000-0000-0000-0000-000000000000}"/>
          </ac:spMkLst>
        </pc:spChg>
        <pc:picChg chg="add mod">
          <ac:chgData name="Aastha Kumar" userId="f94225b3-263d-47de-91f3-c17c89a7eef3" providerId="ADAL" clId="{97B7BB03-BC62-4B44-94CA-4F3ED4E5B4FF}" dt="2024-11-26T16:59:42.354" v="297" actId="1076"/>
          <ac:picMkLst>
            <pc:docMk/>
            <pc:sldMk cId="3151682620" sldId="308"/>
            <ac:picMk id="4" creationId="{A914C8AF-3B37-B9DF-1B35-3DF95F32277E}"/>
          </ac:picMkLst>
        </pc:picChg>
        <pc:picChg chg="mod">
          <ac:chgData name="Aastha Kumar" userId="f94225b3-263d-47de-91f3-c17c89a7eef3" providerId="ADAL" clId="{97B7BB03-BC62-4B44-94CA-4F3ED4E5B4FF}" dt="2024-11-26T16:59:37.079" v="296" actId="1076"/>
          <ac:picMkLst>
            <pc:docMk/>
            <pc:sldMk cId="3151682620" sldId="308"/>
            <ac:picMk id="15363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6T17:00:11.065" v="307" actId="1076"/>
          <ac:picMkLst>
            <pc:docMk/>
            <pc:sldMk cId="3151682620" sldId="308"/>
            <ac:picMk id="16386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6T17:00:34.918" v="314" actId="14100"/>
          <ac:picMkLst>
            <pc:docMk/>
            <pc:sldMk cId="3151682620" sldId="308"/>
            <ac:picMk id="17410" creationId="{00000000-0000-0000-0000-000000000000}"/>
          </ac:picMkLst>
        </pc:picChg>
      </pc:sldChg>
      <pc:sldChg chg="addSp delSp modSp del">
        <pc:chgData name="Aastha Kumar" userId="f94225b3-263d-47de-91f3-c17c89a7eef3" providerId="ADAL" clId="{97B7BB03-BC62-4B44-94CA-4F3ED4E5B4FF}" dt="2024-11-26T17:00:37.542" v="315" actId="47"/>
        <pc:sldMkLst>
          <pc:docMk/>
          <pc:sldMk cId="26262710" sldId="309"/>
        </pc:sldMkLst>
        <pc:picChg chg="add del mod">
          <ac:chgData name="Aastha Kumar" userId="f94225b3-263d-47de-91f3-c17c89a7eef3" providerId="ADAL" clId="{97B7BB03-BC62-4B44-94CA-4F3ED4E5B4FF}" dt="2024-11-26T16:59:58.687" v="302" actId="21"/>
          <ac:picMkLst>
            <pc:docMk/>
            <pc:sldMk cId="26262710" sldId="309"/>
            <ac:picMk id="16386" creationId="{00000000-0000-0000-0000-000000000000}"/>
          </ac:picMkLst>
        </pc:picChg>
      </pc:sldChg>
      <pc:sldChg chg="delSp del">
        <pc:chgData name="Aastha Kumar" userId="f94225b3-263d-47de-91f3-c17c89a7eef3" providerId="ADAL" clId="{97B7BB03-BC62-4B44-94CA-4F3ED4E5B4FF}" dt="2024-11-26T17:00:37.808" v="316" actId="47"/>
        <pc:sldMkLst>
          <pc:docMk/>
          <pc:sldMk cId="1018344861" sldId="310"/>
        </pc:sldMkLst>
        <pc:picChg chg="del">
          <ac:chgData name="Aastha Kumar" userId="f94225b3-263d-47de-91f3-c17c89a7eef3" providerId="ADAL" clId="{97B7BB03-BC62-4B44-94CA-4F3ED4E5B4FF}" dt="2024-11-26T17:00:16.351" v="308" actId="21"/>
          <ac:picMkLst>
            <pc:docMk/>
            <pc:sldMk cId="1018344861" sldId="310"/>
            <ac:picMk id="17410" creationId="{00000000-0000-0000-0000-000000000000}"/>
          </ac:picMkLst>
        </pc:picChg>
      </pc:sldChg>
      <pc:sldChg chg="addSp delSp modSp mod">
        <pc:chgData name="Aastha Kumar" userId="f94225b3-263d-47de-91f3-c17c89a7eef3" providerId="ADAL" clId="{97B7BB03-BC62-4B44-94CA-4F3ED4E5B4FF}" dt="2024-11-26T17:02:40.315" v="354" actId="1076"/>
        <pc:sldMkLst>
          <pc:docMk/>
          <pc:sldMk cId="329801946" sldId="311"/>
        </pc:sldMkLst>
        <pc:spChg chg="del">
          <ac:chgData name="Aastha Kumar" userId="f94225b3-263d-47de-91f3-c17c89a7eef3" providerId="ADAL" clId="{97B7BB03-BC62-4B44-94CA-4F3ED4E5B4FF}" dt="2024-11-26T17:01:02.514" v="317" actId="478"/>
          <ac:spMkLst>
            <pc:docMk/>
            <pc:sldMk cId="329801946" sldId="311"/>
            <ac:spMk id="2" creationId="{00000000-0000-0000-0000-000000000000}"/>
          </ac:spMkLst>
        </pc:spChg>
        <pc:spChg chg="del">
          <ac:chgData name="Aastha Kumar" userId="f94225b3-263d-47de-91f3-c17c89a7eef3" providerId="ADAL" clId="{97B7BB03-BC62-4B44-94CA-4F3ED4E5B4FF}" dt="2024-11-26T17:01:03.600" v="318" actId="478"/>
          <ac:spMkLst>
            <pc:docMk/>
            <pc:sldMk cId="329801946" sldId="311"/>
            <ac:spMk id="3" creationId="{00000000-0000-0000-0000-000000000000}"/>
          </ac:spMkLst>
        </pc:spChg>
        <pc:picChg chg="mod">
          <ac:chgData name="Aastha Kumar" userId="f94225b3-263d-47de-91f3-c17c89a7eef3" providerId="ADAL" clId="{97B7BB03-BC62-4B44-94CA-4F3ED4E5B4FF}" dt="2024-11-26T17:01:16.466" v="323" actId="14100"/>
          <ac:picMkLst>
            <pc:docMk/>
            <pc:sldMk cId="329801946" sldId="311"/>
            <ac:picMk id="18434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6T17:01:36.855" v="330" actId="1076"/>
          <ac:picMkLst>
            <pc:docMk/>
            <pc:sldMk cId="329801946" sldId="311"/>
            <ac:picMk id="19458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6T17:02:34.697" v="350" actId="1076"/>
          <ac:picMkLst>
            <pc:docMk/>
            <pc:sldMk cId="329801946" sldId="311"/>
            <ac:picMk id="20482" creationId="{00000000-0000-0000-0000-000000000000}"/>
          </ac:picMkLst>
        </pc:picChg>
        <pc:picChg chg="add mod">
          <ac:chgData name="Aastha Kumar" userId="f94225b3-263d-47de-91f3-c17c89a7eef3" providerId="ADAL" clId="{97B7BB03-BC62-4B44-94CA-4F3ED4E5B4FF}" dt="2024-11-26T17:02:40.315" v="354" actId="1076"/>
          <ac:picMkLst>
            <pc:docMk/>
            <pc:sldMk cId="329801946" sldId="311"/>
            <ac:picMk id="21506" creationId="{00000000-0000-0000-0000-000000000000}"/>
          </ac:picMkLst>
        </pc:picChg>
      </pc:sldChg>
      <pc:sldChg chg="delSp modSp del">
        <pc:chgData name="Aastha Kumar" userId="f94225b3-263d-47de-91f3-c17c89a7eef3" providerId="ADAL" clId="{97B7BB03-BC62-4B44-94CA-4F3ED4E5B4FF}" dt="2024-11-26T17:02:12.583" v="342" actId="47"/>
        <pc:sldMkLst>
          <pc:docMk/>
          <pc:sldMk cId="559685456" sldId="312"/>
        </pc:sldMkLst>
        <pc:picChg chg="del mod">
          <ac:chgData name="Aastha Kumar" userId="f94225b3-263d-47de-91f3-c17c89a7eef3" providerId="ADAL" clId="{97B7BB03-BC62-4B44-94CA-4F3ED4E5B4FF}" dt="2024-11-26T17:01:29.359" v="326" actId="21"/>
          <ac:picMkLst>
            <pc:docMk/>
            <pc:sldMk cId="559685456" sldId="312"/>
            <ac:picMk id="19458" creationId="{00000000-0000-0000-0000-000000000000}"/>
          </ac:picMkLst>
        </pc:picChg>
      </pc:sldChg>
      <pc:sldChg chg="delSp modSp del">
        <pc:chgData name="Aastha Kumar" userId="f94225b3-263d-47de-91f3-c17c89a7eef3" providerId="ADAL" clId="{97B7BB03-BC62-4B44-94CA-4F3ED4E5B4FF}" dt="2024-11-26T17:02:12.942" v="343" actId="47"/>
        <pc:sldMkLst>
          <pc:docMk/>
          <pc:sldMk cId="1220255841" sldId="313"/>
        </pc:sldMkLst>
        <pc:picChg chg="del mod">
          <ac:chgData name="Aastha Kumar" userId="f94225b3-263d-47de-91f3-c17c89a7eef3" providerId="ADAL" clId="{97B7BB03-BC62-4B44-94CA-4F3ED4E5B4FF}" dt="2024-11-26T17:01:52.070" v="334" actId="21"/>
          <ac:picMkLst>
            <pc:docMk/>
            <pc:sldMk cId="1220255841" sldId="313"/>
            <ac:picMk id="20482" creationId="{00000000-0000-0000-0000-000000000000}"/>
          </ac:picMkLst>
        </pc:picChg>
      </pc:sldChg>
      <pc:sldChg chg="delSp modSp del">
        <pc:chgData name="Aastha Kumar" userId="f94225b3-263d-47de-91f3-c17c89a7eef3" providerId="ADAL" clId="{97B7BB03-BC62-4B44-94CA-4F3ED4E5B4FF}" dt="2024-11-26T17:02:41.564" v="355" actId="47"/>
        <pc:sldMkLst>
          <pc:docMk/>
          <pc:sldMk cId="3143917173" sldId="314"/>
        </pc:sldMkLst>
        <pc:picChg chg="del mod">
          <ac:chgData name="Aastha Kumar" userId="f94225b3-263d-47de-91f3-c17c89a7eef3" providerId="ADAL" clId="{97B7BB03-BC62-4B44-94CA-4F3ED4E5B4FF}" dt="2024-11-26T17:02:26.924" v="347" actId="21"/>
          <ac:picMkLst>
            <pc:docMk/>
            <pc:sldMk cId="3143917173" sldId="314"/>
            <ac:picMk id="21506" creationId="{00000000-0000-0000-0000-000000000000}"/>
          </ac:picMkLst>
        </pc:picChg>
      </pc:sldChg>
      <pc:sldChg chg="modSp mod">
        <pc:chgData name="Aastha Kumar" userId="f94225b3-263d-47de-91f3-c17c89a7eef3" providerId="ADAL" clId="{97B7BB03-BC62-4B44-94CA-4F3ED4E5B4FF}" dt="2024-11-26T15:22:58.850" v="189" actId="14100"/>
        <pc:sldMkLst>
          <pc:docMk/>
          <pc:sldMk cId="3595185048" sldId="317"/>
        </pc:sldMkLst>
        <pc:spChg chg="mod">
          <ac:chgData name="Aastha Kumar" userId="f94225b3-263d-47de-91f3-c17c89a7eef3" providerId="ADAL" clId="{97B7BB03-BC62-4B44-94CA-4F3ED4E5B4FF}" dt="2024-11-26T15:22:58.850" v="189" actId="14100"/>
          <ac:spMkLst>
            <pc:docMk/>
            <pc:sldMk cId="3595185048" sldId="317"/>
            <ac:spMk id="3" creationId="{E27B63BC-E84B-DE4B-AE07-F016BF4AD4E6}"/>
          </ac:spMkLst>
        </pc:spChg>
      </pc:sldChg>
      <pc:sldChg chg="delSp modSp add del mod">
        <pc:chgData name="Aastha Kumar" userId="f94225b3-263d-47de-91f3-c17c89a7eef3" providerId="ADAL" clId="{97B7BB03-BC62-4B44-94CA-4F3ED4E5B4FF}" dt="2024-11-27T14:04:59.898" v="386" actId="47"/>
        <pc:sldMkLst>
          <pc:docMk/>
          <pc:sldMk cId="3038700102" sldId="324"/>
        </pc:sldMkLst>
        <pc:spChg chg="mod">
          <ac:chgData name="Aastha Kumar" userId="f94225b3-263d-47de-91f3-c17c89a7eef3" providerId="ADAL" clId="{97B7BB03-BC62-4B44-94CA-4F3ED4E5B4FF}" dt="2024-11-27T14:04:18.653" v="375" actId="21"/>
          <ac:spMkLst>
            <pc:docMk/>
            <pc:sldMk cId="3038700102" sldId="324"/>
            <ac:spMk id="3" creationId="{82D86C5F-5C7F-294D-8D27-0610350AE734}"/>
          </ac:spMkLst>
        </pc:spChg>
        <pc:spChg chg="del mod">
          <ac:chgData name="Aastha Kumar" userId="f94225b3-263d-47de-91f3-c17c89a7eef3" providerId="ADAL" clId="{97B7BB03-BC62-4B44-94CA-4F3ED4E5B4FF}" dt="2024-11-26T16:46:10.716" v="233" actId="21"/>
          <ac:spMkLst>
            <pc:docMk/>
            <pc:sldMk cId="3038700102" sldId="324"/>
            <ac:spMk id="6" creationId="{7D4F2BD4-00E4-F446-AEA1-FFE8B7041E72}"/>
          </ac:spMkLst>
        </pc:spChg>
        <pc:spChg chg="del">
          <ac:chgData name="Aastha Kumar" userId="f94225b3-263d-47de-91f3-c17c89a7eef3" providerId="ADAL" clId="{97B7BB03-BC62-4B44-94CA-4F3ED4E5B4FF}" dt="2024-11-27T14:04:07.994" v="373" actId="21"/>
          <ac:spMkLst>
            <pc:docMk/>
            <pc:sldMk cId="3038700102" sldId="324"/>
            <ac:spMk id="10" creationId="{7B68DB00-7B31-0349-B36E-2307360BF813}"/>
          </ac:spMkLst>
        </pc:spChg>
      </pc:sldChg>
      <pc:sldChg chg="addSp delSp modSp mod">
        <pc:chgData name="Aastha Kumar" userId="f94225b3-263d-47de-91f3-c17c89a7eef3" providerId="ADAL" clId="{97B7BB03-BC62-4B44-94CA-4F3ED4E5B4FF}" dt="2024-11-27T14:20:36.365" v="606" actId="1076"/>
        <pc:sldMkLst>
          <pc:docMk/>
          <pc:sldMk cId="4168159160" sldId="325"/>
        </pc:sldMkLst>
        <pc:spChg chg="del">
          <ac:chgData name="Aastha Kumar" userId="f94225b3-263d-47de-91f3-c17c89a7eef3" providerId="ADAL" clId="{97B7BB03-BC62-4B44-94CA-4F3ED4E5B4FF}" dt="2024-11-27T14:19:26.741" v="578" actId="478"/>
          <ac:spMkLst>
            <pc:docMk/>
            <pc:sldMk cId="4168159160" sldId="325"/>
            <ac:spMk id="2" creationId="{00000000-0000-0000-0000-000000000000}"/>
          </ac:spMkLst>
        </pc:spChg>
        <pc:spChg chg="mod">
          <ac:chgData name="Aastha Kumar" userId="f94225b3-263d-47de-91f3-c17c89a7eef3" providerId="ADAL" clId="{97B7BB03-BC62-4B44-94CA-4F3ED4E5B4FF}" dt="2024-11-27T14:20:07.067" v="592" actId="404"/>
          <ac:spMkLst>
            <pc:docMk/>
            <pc:sldMk cId="4168159160" sldId="325"/>
            <ac:spMk id="3" creationId="{00000000-0000-0000-0000-000000000000}"/>
          </ac:spMkLst>
        </pc:spChg>
        <pc:spChg chg="add del mod">
          <ac:chgData name="Aastha Kumar" userId="f94225b3-263d-47de-91f3-c17c89a7eef3" providerId="ADAL" clId="{97B7BB03-BC62-4B44-94CA-4F3ED4E5B4FF}" dt="2024-11-27T14:19:27.957" v="579" actId="478"/>
          <ac:spMkLst>
            <pc:docMk/>
            <pc:sldMk cId="4168159160" sldId="325"/>
            <ac:spMk id="6" creationId="{1240C1A6-262A-F5F0-52E0-2E88C6057827}"/>
          </ac:spMkLst>
        </pc:spChg>
        <pc:spChg chg="add mod">
          <ac:chgData name="Aastha Kumar" userId="f94225b3-263d-47de-91f3-c17c89a7eef3" providerId="ADAL" clId="{97B7BB03-BC62-4B44-94CA-4F3ED4E5B4FF}" dt="2024-11-27T14:20:36.365" v="606" actId="1076"/>
          <ac:spMkLst>
            <pc:docMk/>
            <pc:sldMk cId="4168159160" sldId="325"/>
            <ac:spMk id="8" creationId="{00000000-0000-0000-0000-000000000000}"/>
          </ac:spMkLst>
        </pc:spChg>
        <pc:picChg chg="mod">
          <ac:chgData name="Aastha Kumar" userId="f94225b3-263d-47de-91f3-c17c89a7eef3" providerId="ADAL" clId="{97B7BB03-BC62-4B44-94CA-4F3ED4E5B4FF}" dt="2024-11-27T14:20:10.087" v="593" actId="1076"/>
          <ac:picMkLst>
            <pc:docMk/>
            <pc:sldMk cId="4168159160" sldId="325"/>
            <ac:picMk id="5" creationId="{00000000-0000-0000-0000-000000000000}"/>
          </ac:picMkLst>
        </pc:picChg>
        <pc:picChg chg="mod">
          <ac:chgData name="Aastha Kumar" userId="f94225b3-263d-47de-91f3-c17c89a7eef3" providerId="ADAL" clId="{97B7BB03-BC62-4B44-94CA-4F3ED4E5B4FF}" dt="2024-11-27T14:20:14.529" v="594" actId="1076"/>
          <ac:picMkLst>
            <pc:docMk/>
            <pc:sldMk cId="4168159160" sldId="325"/>
            <ac:picMk id="7" creationId="{00000000-0000-0000-0000-000000000000}"/>
          </ac:picMkLst>
        </pc:picChg>
      </pc:sldChg>
      <pc:sldChg chg="addSp delSp modSp del mod">
        <pc:chgData name="Aastha Kumar" userId="f94225b3-263d-47de-91f3-c17c89a7eef3" providerId="ADAL" clId="{97B7BB03-BC62-4B44-94CA-4F3ED4E5B4FF}" dt="2024-11-27T14:20:37.631" v="607" actId="47"/>
        <pc:sldMkLst>
          <pc:docMk/>
          <pc:sldMk cId="3124683763" sldId="326"/>
        </pc:sldMkLst>
        <pc:spChg chg="mod">
          <ac:chgData name="Aastha Kumar" userId="f94225b3-263d-47de-91f3-c17c89a7eef3" providerId="ADAL" clId="{97B7BB03-BC62-4B44-94CA-4F3ED4E5B4FF}" dt="2024-11-27T14:20:19.179" v="595" actId="21"/>
          <ac:spMkLst>
            <pc:docMk/>
            <pc:sldMk cId="3124683763" sldId="326"/>
            <ac:spMk id="2" creationId="{00000000-0000-0000-0000-000000000000}"/>
          </ac:spMkLst>
        </pc:spChg>
        <pc:spChg chg="del mod">
          <ac:chgData name="Aastha Kumar" userId="f94225b3-263d-47de-91f3-c17c89a7eef3" providerId="ADAL" clId="{97B7BB03-BC62-4B44-94CA-4F3ED4E5B4FF}" dt="2024-11-27T14:20:29.224" v="604" actId="21"/>
          <ac:spMkLst>
            <pc:docMk/>
            <pc:sldMk cId="3124683763" sldId="326"/>
            <ac:spMk id="3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7T14:20:29.224" v="604" actId="21"/>
          <ac:spMkLst>
            <pc:docMk/>
            <pc:sldMk cId="3124683763" sldId="326"/>
            <ac:spMk id="5" creationId="{1FF52C2B-C00B-9927-CBB4-302E4AF66F59}"/>
          </ac:spMkLst>
        </pc:spChg>
      </pc:sldChg>
      <pc:sldChg chg="addSp modSp mod">
        <pc:chgData name="Aastha Kumar" userId="f94225b3-263d-47de-91f3-c17c89a7eef3" providerId="ADAL" clId="{97B7BB03-BC62-4B44-94CA-4F3ED4E5B4FF}" dt="2024-11-26T16:37:50.554" v="220" actId="1076"/>
        <pc:sldMkLst>
          <pc:docMk/>
          <pc:sldMk cId="3774858525" sldId="327"/>
        </pc:sldMkLst>
        <pc:picChg chg="add mod">
          <ac:chgData name="Aastha Kumar" userId="f94225b3-263d-47de-91f3-c17c89a7eef3" providerId="ADAL" clId="{97B7BB03-BC62-4B44-94CA-4F3ED4E5B4FF}" dt="2024-11-26T16:37:50.554" v="220" actId="1076"/>
          <ac:picMkLst>
            <pc:docMk/>
            <pc:sldMk cId="3774858525" sldId="327"/>
            <ac:picMk id="3" creationId="{00000000-0000-0000-0000-000000000000}"/>
          </ac:picMkLst>
        </pc:picChg>
        <pc:picChg chg="mod">
          <ac:chgData name="Aastha Kumar" userId="f94225b3-263d-47de-91f3-c17c89a7eef3" providerId="ADAL" clId="{97B7BB03-BC62-4B44-94CA-4F3ED4E5B4FF}" dt="2024-11-26T16:37:41.988" v="216" actId="1076"/>
          <ac:picMkLst>
            <pc:docMk/>
            <pc:sldMk cId="3774858525" sldId="327"/>
            <ac:picMk id="5" creationId="{00000000-0000-0000-0000-000000000000}"/>
          </ac:picMkLst>
        </pc:picChg>
      </pc:sldChg>
      <pc:sldChg chg="delSp modSp del mod">
        <pc:chgData name="Aastha Kumar" userId="f94225b3-263d-47de-91f3-c17c89a7eef3" providerId="ADAL" clId="{97B7BB03-BC62-4B44-94CA-4F3ED4E5B4FF}" dt="2024-11-26T16:37:52.302" v="221" actId="47"/>
        <pc:sldMkLst>
          <pc:docMk/>
          <pc:sldMk cId="390159528" sldId="328"/>
        </pc:sldMkLst>
        <pc:picChg chg="del mod">
          <ac:chgData name="Aastha Kumar" userId="f94225b3-263d-47de-91f3-c17c89a7eef3" providerId="ADAL" clId="{97B7BB03-BC62-4B44-94CA-4F3ED4E5B4FF}" dt="2024-11-26T16:37:46.140" v="218" actId="21"/>
          <ac:picMkLst>
            <pc:docMk/>
            <pc:sldMk cId="390159528" sldId="328"/>
            <ac:picMk id="5" creationId="{00000000-0000-0000-0000-000000000000}"/>
          </ac:picMkLst>
        </pc:picChg>
      </pc:sldChg>
      <pc:sldChg chg="addSp delSp modSp mod">
        <pc:chgData name="Aastha Kumar" userId="f94225b3-263d-47de-91f3-c17c89a7eef3" providerId="ADAL" clId="{97B7BB03-BC62-4B44-94CA-4F3ED4E5B4FF}" dt="2024-11-27T14:13:50.731" v="531"/>
        <pc:sldMkLst>
          <pc:docMk/>
          <pc:sldMk cId="1581620083" sldId="329"/>
        </pc:sldMkLst>
        <pc:spChg chg="del">
          <ac:chgData name="Aastha Kumar" userId="f94225b3-263d-47de-91f3-c17c89a7eef3" providerId="ADAL" clId="{97B7BB03-BC62-4B44-94CA-4F3ED4E5B4FF}" dt="2024-11-26T16:46:18.627" v="236" actId="478"/>
          <ac:spMkLst>
            <pc:docMk/>
            <pc:sldMk cId="1581620083" sldId="329"/>
            <ac:spMk id="2" creationId="{00000000-0000-0000-0000-000000000000}"/>
          </ac:spMkLst>
        </pc:spChg>
        <pc:spChg chg="add mod">
          <ac:chgData name="Aastha Kumar" userId="f94225b3-263d-47de-91f3-c17c89a7eef3" providerId="ADAL" clId="{97B7BB03-BC62-4B44-94CA-4F3ED4E5B4FF}" dt="2024-11-27T14:04:48.234" v="383" actId="14100"/>
          <ac:spMkLst>
            <pc:docMk/>
            <pc:sldMk cId="1581620083" sldId="329"/>
            <ac:spMk id="3" creationId="{D936D1D6-F2A8-5908-DF9A-5FD4FAEED8C8}"/>
          </ac:spMkLst>
        </pc:spChg>
        <pc:spChg chg="add mod">
          <ac:chgData name="Aastha Kumar" userId="f94225b3-263d-47de-91f3-c17c89a7eef3" providerId="ADAL" clId="{97B7BB03-BC62-4B44-94CA-4F3ED4E5B4FF}" dt="2024-11-27T14:07:44.367" v="422" actId="1076"/>
          <ac:spMkLst>
            <pc:docMk/>
            <pc:sldMk cId="1581620083" sldId="329"/>
            <ac:spMk id="5" creationId="{B0B5FD74-53D6-5B5B-3F10-E6DEA9F401AD}"/>
          </ac:spMkLst>
        </pc:spChg>
        <pc:spChg chg="add del mod">
          <ac:chgData name="Aastha Kumar" userId="f94225b3-263d-47de-91f3-c17c89a7eef3" providerId="ADAL" clId="{97B7BB03-BC62-4B44-94CA-4F3ED4E5B4FF}" dt="2024-11-27T14:08:11.379" v="431"/>
          <ac:spMkLst>
            <pc:docMk/>
            <pc:sldMk cId="1581620083" sldId="329"/>
            <ac:spMk id="6" creationId="{7D4F2BD4-00E4-F446-AEA1-FFE8B7041E72}"/>
          </ac:spMkLst>
        </pc:spChg>
        <pc:spChg chg="add mod">
          <ac:chgData name="Aastha Kumar" userId="f94225b3-263d-47de-91f3-c17c89a7eef3" providerId="ADAL" clId="{97B7BB03-BC62-4B44-94CA-4F3ED4E5B4FF}" dt="2024-11-27T14:13:34.626" v="529" actId="20577"/>
          <ac:spMkLst>
            <pc:docMk/>
            <pc:sldMk cId="1581620083" sldId="329"/>
            <ac:spMk id="10" creationId="{7B68DB00-7B31-0349-B36E-2307360BF813}"/>
          </ac:spMkLst>
        </pc:spChg>
        <pc:spChg chg="add del mod">
          <ac:chgData name="Aastha Kumar" userId="f94225b3-263d-47de-91f3-c17c89a7eef3" providerId="ADAL" clId="{97B7BB03-BC62-4B44-94CA-4F3ED4E5B4FF}" dt="2024-11-27T14:13:50.731" v="531"/>
          <ac:spMkLst>
            <pc:docMk/>
            <pc:sldMk cId="1581620083" sldId="329"/>
            <ac:spMk id="14" creationId="{ACF6BECD-A6DC-2151-A77F-410AA1F9F74D}"/>
          </ac:spMkLst>
        </pc:spChg>
        <pc:grpChg chg="mod">
          <ac:chgData name="Aastha Kumar" userId="f94225b3-263d-47de-91f3-c17c89a7eef3" providerId="ADAL" clId="{97B7BB03-BC62-4B44-94CA-4F3ED4E5B4FF}" dt="2024-11-27T14:08:11.379" v="429"/>
          <ac:grpSpMkLst>
            <pc:docMk/>
            <pc:sldMk cId="1581620083" sldId="329"/>
            <ac:grpSpMk id="13" creationId="{3B779536-9BF5-1176-DB93-EF64FC2A6D90}"/>
          </ac:grpSpMkLst>
        </pc:grpChg>
        <pc:picChg chg="mod modCrop">
          <ac:chgData name="Aastha Kumar" userId="f94225b3-263d-47de-91f3-c17c89a7eef3" providerId="ADAL" clId="{97B7BB03-BC62-4B44-94CA-4F3ED4E5B4FF}" dt="2024-11-27T14:06:57.073" v="402" actId="1076"/>
          <ac:picMkLst>
            <pc:docMk/>
            <pc:sldMk cId="1581620083" sldId="329"/>
            <ac:picMk id="4" creationId="{00000000-0000-0000-0000-000000000000}"/>
          </ac:picMkLst>
        </pc:picChg>
        <pc:inkChg chg="add del">
          <ac:chgData name="Aastha Kumar" userId="f94225b3-263d-47de-91f3-c17c89a7eef3" providerId="ADAL" clId="{97B7BB03-BC62-4B44-94CA-4F3ED4E5B4FF}" dt="2024-11-27T14:07:53.678" v="424" actId="9405"/>
          <ac:inkMkLst>
            <pc:docMk/>
            <pc:sldMk cId="1581620083" sldId="329"/>
            <ac:inkMk id="7" creationId="{A5F0A259-EE72-8AAE-E608-776CFD8584EE}"/>
          </ac:inkMkLst>
        </pc:inkChg>
        <pc:inkChg chg="add mod">
          <ac:chgData name="Aastha Kumar" userId="f94225b3-263d-47de-91f3-c17c89a7eef3" providerId="ADAL" clId="{97B7BB03-BC62-4B44-94CA-4F3ED4E5B4FF}" dt="2024-11-27T14:08:11.379" v="429"/>
          <ac:inkMkLst>
            <pc:docMk/>
            <pc:sldMk cId="1581620083" sldId="329"/>
            <ac:inkMk id="8" creationId="{22FF7DA6-FE31-8ADE-4567-66CBCE32D78E}"/>
          </ac:inkMkLst>
        </pc:inkChg>
        <pc:inkChg chg="add mod">
          <ac:chgData name="Aastha Kumar" userId="f94225b3-263d-47de-91f3-c17c89a7eef3" providerId="ADAL" clId="{97B7BB03-BC62-4B44-94CA-4F3ED4E5B4FF}" dt="2024-11-27T14:08:11.379" v="429"/>
          <ac:inkMkLst>
            <pc:docMk/>
            <pc:sldMk cId="1581620083" sldId="329"/>
            <ac:inkMk id="9" creationId="{EFCF4EEA-8E03-92B7-60E8-3B9CFD6B2D49}"/>
          </ac:inkMkLst>
        </pc:inkChg>
        <pc:inkChg chg="add mod">
          <ac:chgData name="Aastha Kumar" userId="f94225b3-263d-47de-91f3-c17c89a7eef3" providerId="ADAL" clId="{97B7BB03-BC62-4B44-94CA-4F3ED4E5B4FF}" dt="2024-11-27T14:08:11.379" v="429"/>
          <ac:inkMkLst>
            <pc:docMk/>
            <pc:sldMk cId="1581620083" sldId="329"/>
            <ac:inkMk id="11" creationId="{710A2E6A-646E-50A8-9D94-E877A2954BAA}"/>
          </ac:inkMkLst>
        </pc:inkChg>
        <pc:inkChg chg="add mod">
          <ac:chgData name="Aastha Kumar" userId="f94225b3-263d-47de-91f3-c17c89a7eef3" providerId="ADAL" clId="{97B7BB03-BC62-4B44-94CA-4F3ED4E5B4FF}" dt="2024-11-27T14:08:11.379" v="429"/>
          <ac:inkMkLst>
            <pc:docMk/>
            <pc:sldMk cId="1581620083" sldId="329"/>
            <ac:inkMk id="12" creationId="{3155AE68-810F-3DE4-6624-F5FFAAD72381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4:07:59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159 402 24575,'0'1034'0,"3"-992"0,1-1 0,3 1 0,19 63 0,-18-71 0,-7-31 0,0 0 0,0 0 0,0 0 0,1 0 0,-1 0 0,1 0 0,0-1 0,0 1 0,0 0 0,0-1 0,0 1 0,0-1 0,1 0 0,-1 0 0,1 0 0,-1 0 0,1 0 0,0-1 0,0 1 0,4 1 0,5 1 0,0-1 0,1 0 0,-1 0 0,13 0 0,5 2 0,51 8 0,0-3 0,95 0 0,880-12 0,-873-12 0,3 0 0,2279 15 0,-2434 1 0,59 10 0,-57-6 0,46 2 0,-24-4 0,73 15 0,-4 0 0,622 40 0,-341-55 0,-73-2 0,-149 10 0,22 1 0,807-12 0,-486-3 0,1484 2 0,-1983 0 0,44-7 0,-59 5 0,0 0 0,0-1 0,-1-1 0,1 0 0,21-10 0,-30 12 0,0 0 0,-1 0 0,1-1 0,0 1 0,-1-1 0,0 0 0,0 1 0,1-1 0,-2 0 0,1 0 0,0 0 0,-1 0 0,1-1 0,-1 1 0,0 0 0,0-1 0,0 1 0,0-1 0,-1-3 0,2-10 0,-1 0 0,-2-30 0,-1 21 0,-1-693 0,3 476 0,-1 216 0,-2 1 0,-6-30 0,4 27 0,-3-43 0,5 34 0,-2 1 0,-2 0 0,-17-55 0,12 51 0,2 0 0,-7-65 0,17 100 0,-7-61 0,6 59 0,-1 1 0,0 0 0,0-1 0,0 1 0,-1 0 0,-6-12 0,7 17 0,0 0 0,0 0 0,0 0 0,0 0 0,0 0 0,0 0 0,-1 1 0,1-1 0,0 1 0,-1-1 0,1 1 0,-1 0 0,0 0 0,1 0 0,-1 0 0,-4 0 0,-5-1 0,0 1 0,-19 0 0,21 1 0,-71 2 0,-97 14 0,126-10 0,-61 2 0,-118-8 0,102-2 0,-95 19 0,63-6 0,-166-10 0,160-3 0,-42 1 0,-268 3 0,240 10 0,-45 0 0,113-10 0,-227 8 0,-337 23 0,418-22 0,-90 4 0,-122 11 0,197-16 0,-31 1 0,-242 6 0,324-5 0,45 0 0,87-10 0,-313 14 0,76 23 0,-301 14 0,-210-54 0,365-1 0,346 2-1365,163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4:08:02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24575,'-1'138'0,"3"159"0,-1-251 0,3 0 0,1 1 0,3-2 0,17 58 0,-13-68 0,-7-23 0,0 0 0,-2 0 0,1 0 0,-1 0 0,1 21 0,-3 40 0,-2-46 0,2-1 0,0 0 0,7 32 0,0-9-150,-3 1 0,-1-1-1,-4 62 1,0-79-614,-1-10-6062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4:08:07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256 268 24575,'9'0'0,"-1"-1"0,1 0 0,-1-1 0,10-3 0,10-1 0,126-28 0,93-16 0,717-54-1076,-190 70 1454,3 32 208,-386 3-474,-165-15-112,-40 1 0,521 11 0,-360 4 0,5451-2 0,-5376 19 0,-263-9 0,279 29-262,-40-2-160,459-6-1218,6-32 1592,-573-1-316,119 25 2698,-278-17-2091,22 2-84,184 11-159,4-20 0,-127-1 0,1974 2 0,-2182 0 0,21-1 0,1 2 0,37 6 0,-58-5 0,1-1 0,-1 1 0,0 0 0,0 1 0,0 0 0,0 0 0,0 0 0,0 1 0,-1 0 0,0 0 0,0 1 0,0-1 0,9 11 0,17 26 0,-2 1 0,-1 2 0,-3 1 0,-1 1 0,-3 1 0,26 76 0,64 310 0,-83-303 0,-17-85 0,-7-31 0,-1 0 0,-1 1 0,0-1 0,2 29 0,-6-38 0,1-1 0,0 0 0,-1 0 0,0 0 0,0 0 0,0 0 0,0 0 0,-1 0 0,1 0 0,-1 0 0,0-1 0,0 1 0,-1-1 0,1 1 0,-1-1 0,0 0 0,1 0 0,-1 0 0,-1 0 0,1-1 0,-7 5 0,-17 7 0,-1-1 0,0-1 0,-1-1 0,-50 11 0,35-10 0,-40 12 0,-2-4 0,-110 13 0,-251 0 0,-38 3 0,7-25 0,303-13 0,11 1 0,-201 3 0,188 10 0,-30 2 0,-251 3 0,229-6 0,21-2 0,-261 8 0,99 9 0,60 0 0,-217 4 0,243-12 0,124-8 0,-255 11 0,64-8 0,-23 0 0,-249 1 0,-253 0 0,665-1 0,36-1 0,-602-10 0,400-4 0,-2623 2 0,2615-12 0,49-1 0,305 13 0,-439-10 0,3-25 0,-887-55 0,1169 93 0,-159-4 0,216-12 0,-21-1 0,117 12 0,-45-9 0,45 5 0,-44-2 0,46 7 0,-19 1 0,-85-14 0,73 7 0,-1 2 0,-109 5 0,63 2 0,-520-2 0,619 0-273,0 0 0,0 0 0,0-1 0,-9-3 0,1-1-6553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7T14:08:10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1 395 24575,'3'-2'0,"0"0"0,0 0 0,0 0 0,1 1 0,-1 0 0,0-1 0,1 1 0,-1 1 0,1-1 0,0 0 0,-1 1 0,6 0 0,7-2 0,182-35 0,125-15 0,-186 34 0,-95 11 0,26-5 0,138-5 0,425 18 0,-614 0 0,1 1 0,-1 1 0,0 0 0,0 2 0,22 7 0,-21-5 0,1-1 0,1-1 0,35 4 0,-4-7 0,82-5 0,-131 3 0,0 0 0,0 0 0,0-1 0,0 1 0,-1 0 0,1-1 0,0 0 0,0 1 0,0-1 0,-1 0 0,1 0 0,0 0 0,-1 0 0,1 0 0,-1 0 0,1 0 0,-1 0 0,2-3 0,-2 3 0,-1-1 0,1 1 0,-1 0 0,0-1 0,1 1 0,-1-1 0,0 1 0,0-1 0,0 1 0,0-1 0,0 1 0,0 0 0,-1-1 0,1 1 0,0-1 0,-1 1 0,1 0 0,-1-1 0,1 1 0,-1 0 0,0-1 0,0 1 0,0 0 0,-1-2 0,-14-18 0,-2 2 0,0 0 0,-1 0 0,-39-29 0,-9-7 0,59 48 0,0 1 0,-1 0 0,0 0 0,0 1 0,-16-7 0,20 9 0,0 1 0,0 1 0,0-1 0,0 1 0,0 0 0,0 0 0,0 0 0,-1 1 0,1 0 0,0 0 0,0 0 0,-10 2 0,14-2 0,0 0 0,-1 1 0,1-1 0,0 1 0,0-1 0,0 1 0,-1 0 0,1-1 0,0 1 0,0 0 0,0 0 0,0 0 0,0-1 0,0 1 0,0 0 0,1 0 0,-1 1 0,0-1 0,0 0 0,1 0 0,-1 0 0,1 0 0,-1 1 0,1-1 0,-1 0 0,1 0 0,0 1 0,0-1 0,0 0 0,-1 1 0,1-1 0,1 0 0,-1 1 0,0-1 0,0 0 0,0 1 0,1 1 0,2 5 0,-1-1 0,1 1 0,1-1 0,7 14 0,-10-21 0,25 39 0,2-1 0,2-1 0,1-1 0,55 47 0,-80-78 0,0 0 0,0 0 0,0-1 0,0 0 0,1 0 0,-1 0 0,15 5 0,-21-9 0,0 0 0,1 0 0,-1 0 0,0 0 0,1 0 0,-1 0 0,0 0 0,1 0 0,-1 0 0,1 0 0,-1 0 0,0 0 0,0 1 0,1-1 0,-1 0 0,0 0 0,1 0 0,-1 1 0,0-1 0,0 0 0,1 0 0,-1 1 0,0-1 0,0 0 0,1 0 0,-1 1 0,0-1 0,0 0 0,0 1 0,0-1 0,0 0 0,1 1 0,-1-1 0,0 0 0,0 1 0,0-1 0,0 1 0,0-1 0,0 0 0,0 1 0,0-1 0,-15 11 0,-35 8 0,43-17 0,-5 1-151,0 1-1,1 1 0,0 0 0,0 0 1,0 1-1,0 1 0,1 0 1,-13 11-1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66B50-6F10-440A-BBFD-D21498DEC60B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FE38-7AFC-4426-967F-0D3D739B67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586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733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75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183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9600" y="6248400"/>
            <a:ext cx="74168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CS583, Bing Liu, UIC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D1221105-D167-4AAB-AC5A-5636548648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5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120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10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02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55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832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83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72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A10AB-AE23-474A-B1E3-87CF98E47AF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F1A01-CE36-4410-8EFA-0CAD2A641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228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arch_engine" TargetMode="External"/><Relationship Id="rId2" Type="http://schemas.openxmlformats.org/officeDocument/2006/relationships/hyperlink" Target="https://en.wikipedia.org/wiki/Ranking_fun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robabilistic_relevance_model" TargetMode="External"/><Relationship Id="rId5" Type="http://schemas.openxmlformats.org/officeDocument/2006/relationships/hyperlink" Target="https://en.wikipedia.org/wiki/Bag_of_words_model" TargetMode="External"/><Relationship Id="rId4" Type="http://schemas.openxmlformats.org/officeDocument/2006/relationships/hyperlink" Target="https://en.wikipedia.org/wiki/Relevance_(information_retrieval)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12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1414464" y="-253207"/>
            <a:ext cx="10515600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Information Retrieval Cycle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368551" y="1295400"/>
            <a:ext cx="1279525" cy="5476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</a:rPr>
              <a:t>Source</a:t>
            </a:r>
          </a:p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</a:rPr>
              <a:t>Selection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730751" y="2971800"/>
            <a:ext cx="1279525" cy="5476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</a:rPr>
              <a:t>Search</a:t>
            </a:r>
          </a:p>
        </p:txBody>
      </p:sp>
      <p:grpSp>
        <p:nvGrpSpPr>
          <p:cNvPr id="50181" name="Group 36"/>
          <p:cNvGrpSpPr>
            <a:grpSpLocks/>
          </p:cNvGrpSpPr>
          <p:nvPr/>
        </p:nvGrpSpPr>
        <p:grpSpPr bwMode="auto">
          <a:xfrm>
            <a:off x="4791076" y="2330450"/>
            <a:ext cx="1158875" cy="641350"/>
            <a:chOff x="2438" y="1468"/>
            <a:chExt cx="730" cy="404"/>
          </a:xfrm>
        </p:grpSpPr>
        <p:cxnSp>
          <p:nvCxnSpPr>
            <p:cNvPr id="50206" name="AutoShape 6"/>
            <p:cNvCxnSpPr>
              <a:cxnSpLocks noChangeShapeType="1"/>
              <a:stCxn id="20" idx="3"/>
              <a:endCxn id="4" idx="0"/>
            </p:cNvCxnSpPr>
            <p:nvPr/>
          </p:nvCxnSpPr>
          <p:spPr bwMode="auto">
            <a:xfrm>
              <a:off x="2438" y="1517"/>
              <a:ext cx="365" cy="355"/>
            </a:xfrm>
            <a:prstGeom prst="curvedConnector2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7" name="Text Box 7"/>
            <p:cNvSpPr txBox="1">
              <a:spLocks noChangeArrowheads="1"/>
            </p:cNvSpPr>
            <p:nvPr/>
          </p:nvSpPr>
          <p:spPr bwMode="auto">
            <a:xfrm>
              <a:off x="2678" y="1468"/>
              <a:ext cx="49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Query</a:t>
              </a:r>
            </a:p>
          </p:txBody>
        </p:sp>
      </p:grp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949951" y="3810000"/>
            <a:ext cx="1279525" cy="5476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>
                <a:solidFill>
                  <a:srgbClr val="000000"/>
                </a:solidFill>
              </a:rPr>
              <a:t>Selection</a:t>
            </a:r>
          </a:p>
        </p:txBody>
      </p:sp>
      <p:grpSp>
        <p:nvGrpSpPr>
          <p:cNvPr id="50183" name="Group 37"/>
          <p:cNvGrpSpPr>
            <a:grpSpLocks/>
          </p:cNvGrpSpPr>
          <p:nvPr/>
        </p:nvGrpSpPr>
        <p:grpSpPr bwMode="auto">
          <a:xfrm>
            <a:off x="6019800" y="3168650"/>
            <a:ext cx="1295400" cy="641350"/>
            <a:chOff x="3258" y="1996"/>
            <a:chExt cx="816" cy="404"/>
          </a:xfrm>
        </p:grpSpPr>
        <p:cxnSp>
          <p:nvCxnSpPr>
            <p:cNvPr id="50204" name="AutoShape 10"/>
            <p:cNvCxnSpPr>
              <a:cxnSpLocks noChangeShapeType="1"/>
              <a:stCxn id="4" idx="3"/>
              <a:endCxn id="8" idx="0"/>
            </p:cNvCxnSpPr>
            <p:nvPr/>
          </p:nvCxnSpPr>
          <p:spPr bwMode="auto">
            <a:xfrm>
              <a:off x="3258" y="2045"/>
              <a:ext cx="365" cy="355"/>
            </a:xfrm>
            <a:prstGeom prst="curvedConnector2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5" name="Text Box 11"/>
            <p:cNvSpPr txBox="1">
              <a:spLocks noChangeArrowheads="1"/>
            </p:cNvSpPr>
            <p:nvPr/>
          </p:nvSpPr>
          <p:spPr bwMode="auto">
            <a:xfrm>
              <a:off x="3491" y="1996"/>
              <a:ext cx="58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Results</a:t>
              </a:r>
            </a:p>
          </p:txBody>
        </p:sp>
      </p:grp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7169151" y="4648200"/>
            <a:ext cx="1279525" cy="5476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>
                <a:solidFill>
                  <a:srgbClr val="000000"/>
                </a:solidFill>
              </a:rPr>
              <a:t>Examination</a:t>
            </a:r>
          </a:p>
        </p:txBody>
      </p:sp>
      <p:grpSp>
        <p:nvGrpSpPr>
          <p:cNvPr id="7" name="Group 38"/>
          <p:cNvGrpSpPr>
            <a:grpSpLocks/>
          </p:cNvGrpSpPr>
          <p:nvPr/>
        </p:nvGrpSpPr>
        <p:grpSpPr bwMode="auto">
          <a:xfrm>
            <a:off x="7239000" y="3962400"/>
            <a:ext cx="1524000" cy="685800"/>
            <a:chOff x="4026" y="2496"/>
            <a:chExt cx="960" cy="432"/>
          </a:xfrm>
        </p:grpSpPr>
        <p:cxnSp>
          <p:nvCxnSpPr>
            <p:cNvPr id="50202" name="AutoShape 14"/>
            <p:cNvCxnSpPr>
              <a:cxnSpLocks noChangeShapeType="1"/>
              <a:stCxn id="8" idx="3"/>
              <a:endCxn id="12" idx="0"/>
            </p:cNvCxnSpPr>
            <p:nvPr/>
          </p:nvCxnSpPr>
          <p:spPr bwMode="auto">
            <a:xfrm>
              <a:off x="4026" y="2573"/>
              <a:ext cx="365" cy="355"/>
            </a:xfrm>
            <a:prstGeom prst="curvedConnector2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3" name="Text Box 15"/>
            <p:cNvSpPr txBox="1">
              <a:spLocks noChangeArrowheads="1"/>
            </p:cNvSpPr>
            <p:nvPr/>
          </p:nvSpPr>
          <p:spPr bwMode="auto">
            <a:xfrm>
              <a:off x="4223" y="2496"/>
              <a:ext cx="76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Documents</a:t>
              </a:r>
            </a:p>
          </p:txBody>
        </p:sp>
      </p:grp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8372476" y="5454650"/>
            <a:ext cx="1279525" cy="5476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</a:rPr>
              <a:t>Delivery</a:t>
            </a:r>
          </a:p>
        </p:txBody>
      </p:sp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8458200" y="4845050"/>
            <a:ext cx="1600200" cy="609600"/>
            <a:chOff x="4794" y="3052"/>
            <a:chExt cx="1008" cy="384"/>
          </a:xfrm>
        </p:grpSpPr>
        <p:cxnSp>
          <p:nvCxnSpPr>
            <p:cNvPr id="50200" name="AutoShape 18"/>
            <p:cNvCxnSpPr>
              <a:cxnSpLocks noChangeShapeType="1"/>
              <a:stCxn id="12" idx="3"/>
              <a:endCxn id="16" idx="0"/>
            </p:cNvCxnSpPr>
            <p:nvPr/>
          </p:nvCxnSpPr>
          <p:spPr bwMode="auto">
            <a:xfrm>
              <a:off x="4794" y="3101"/>
              <a:ext cx="355" cy="335"/>
            </a:xfrm>
            <a:prstGeom prst="curvedConnector2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1" name="Text Box 19"/>
            <p:cNvSpPr txBox="1">
              <a:spLocks noChangeArrowheads="1"/>
            </p:cNvSpPr>
            <p:nvPr/>
          </p:nvSpPr>
          <p:spPr bwMode="auto">
            <a:xfrm>
              <a:off x="5038" y="3052"/>
              <a:ext cx="76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Information</a:t>
              </a:r>
            </a:p>
          </p:txBody>
        </p:sp>
      </p:grp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3511551" y="2133600"/>
            <a:ext cx="1279525" cy="5476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</a:rPr>
              <a:t>Query</a:t>
            </a:r>
          </a:p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</a:rPr>
              <a:t>Formulation</a:t>
            </a:r>
          </a:p>
        </p:txBody>
      </p: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3657600" y="1447800"/>
            <a:ext cx="1371600" cy="685800"/>
            <a:chOff x="1770" y="912"/>
            <a:chExt cx="864" cy="432"/>
          </a:xfrm>
        </p:grpSpPr>
        <p:cxnSp>
          <p:nvCxnSpPr>
            <p:cNvPr id="50198" name="AutoShape 22"/>
            <p:cNvCxnSpPr>
              <a:cxnSpLocks noChangeShapeType="1"/>
              <a:stCxn id="3" idx="3"/>
              <a:endCxn id="20" idx="0"/>
            </p:cNvCxnSpPr>
            <p:nvPr/>
          </p:nvCxnSpPr>
          <p:spPr bwMode="auto">
            <a:xfrm>
              <a:off x="1770" y="989"/>
              <a:ext cx="317" cy="355"/>
            </a:xfrm>
            <a:prstGeom prst="curvedConnector2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99" name="Text Box 23"/>
            <p:cNvSpPr txBox="1">
              <a:spLocks noChangeArrowheads="1"/>
            </p:cNvSpPr>
            <p:nvPr/>
          </p:nvSpPr>
          <p:spPr bwMode="auto">
            <a:xfrm>
              <a:off x="1971" y="912"/>
              <a:ext cx="66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Resource</a:t>
              </a:r>
            </a:p>
          </p:txBody>
        </p:sp>
      </p:grpSp>
      <p:grpSp>
        <p:nvGrpSpPr>
          <p:cNvPr id="13" name="Group 41"/>
          <p:cNvGrpSpPr>
            <a:grpSpLocks/>
          </p:cNvGrpSpPr>
          <p:nvPr/>
        </p:nvGrpSpPr>
        <p:grpSpPr bwMode="auto">
          <a:xfrm>
            <a:off x="3086101" y="1843088"/>
            <a:ext cx="4805363" cy="3871912"/>
            <a:chOff x="1364" y="1161"/>
            <a:chExt cx="3027" cy="2439"/>
          </a:xfrm>
        </p:grpSpPr>
        <p:sp>
          <p:nvSpPr>
            <p:cNvPr id="50195" name="Text Box 29"/>
            <p:cNvSpPr txBox="1">
              <a:spLocks noChangeArrowheads="1"/>
            </p:cNvSpPr>
            <p:nvPr/>
          </p:nvSpPr>
          <p:spPr bwMode="auto">
            <a:xfrm>
              <a:off x="1364" y="3408"/>
              <a:ext cx="13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i="1">
                  <a:solidFill>
                    <a:srgbClr val="000000"/>
                  </a:solidFill>
                </a:rPr>
                <a:t>source reselection</a:t>
              </a:r>
            </a:p>
          </p:txBody>
        </p:sp>
        <p:cxnSp>
          <p:nvCxnSpPr>
            <p:cNvPr id="50196" name="AutoShape 33"/>
            <p:cNvCxnSpPr>
              <a:cxnSpLocks noChangeShapeType="1"/>
              <a:stCxn id="12" idx="2"/>
              <a:endCxn id="3" idx="2"/>
            </p:cNvCxnSpPr>
            <p:nvPr/>
          </p:nvCxnSpPr>
          <p:spPr bwMode="auto">
            <a:xfrm rot="5400000" flipH="1">
              <a:off x="1823" y="705"/>
              <a:ext cx="2112" cy="3024"/>
            </a:xfrm>
            <a:prstGeom prst="bentConnector3">
              <a:avLst>
                <a:gd name="adj1" fmla="val -6819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 type="triangle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97" name="AutoShape 34"/>
            <p:cNvCxnSpPr>
              <a:cxnSpLocks noChangeShapeType="1"/>
              <a:stCxn id="8" idx="2"/>
              <a:endCxn id="3" idx="2"/>
            </p:cNvCxnSpPr>
            <p:nvPr/>
          </p:nvCxnSpPr>
          <p:spPr bwMode="auto">
            <a:xfrm rot="5400000" flipH="1">
              <a:off x="1703" y="825"/>
              <a:ext cx="1584" cy="2256"/>
            </a:xfrm>
            <a:prstGeom prst="bentConnector3">
              <a:avLst>
                <a:gd name="adj1" fmla="val -9093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 type="triangle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46"/>
          <p:cNvGrpSpPr>
            <a:grpSpLocks/>
          </p:cNvGrpSpPr>
          <p:nvPr/>
        </p:nvGrpSpPr>
        <p:grpSpPr bwMode="auto">
          <a:xfrm>
            <a:off x="3276600" y="2681288"/>
            <a:ext cx="3892550" cy="2387600"/>
            <a:chOff x="1484" y="1689"/>
            <a:chExt cx="2452" cy="1504"/>
          </a:xfrm>
        </p:grpSpPr>
        <p:sp>
          <p:nvSpPr>
            <p:cNvPr id="50192" name="Text Box 47"/>
            <p:cNvSpPr txBox="1">
              <a:spLocks noChangeArrowheads="1"/>
            </p:cNvSpPr>
            <p:nvPr/>
          </p:nvSpPr>
          <p:spPr bwMode="auto">
            <a:xfrm>
              <a:off x="1484" y="2592"/>
              <a:ext cx="1184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i="1">
                  <a:solidFill>
                    <a:srgbClr val="000000"/>
                  </a:solidFill>
                </a:rPr>
                <a:t>System discovery</a:t>
              </a:r>
            </a:p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i="1">
                  <a:solidFill>
                    <a:srgbClr val="000000"/>
                  </a:solidFill>
                </a:rPr>
                <a:t>Vocabulary discovery</a:t>
              </a:r>
            </a:p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i="1">
                  <a:solidFill>
                    <a:srgbClr val="000000"/>
                  </a:solidFill>
                </a:rPr>
                <a:t>Concept discovery</a:t>
              </a:r>
            </a:p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1400" i="1">
                  <a:solidFill>
                    <a:srgbClr val="000000"/>
                  </a:solidFill>
                </a:rPr>
                <a:t>Document discovery</a:t>
              </a:r>
            </a:p>
          </p:txBody>
        </p:sp>
        <p:cxnSp>
          <p:nvCxnSpPr>
            <p:cNvPr id="50193" name="AutoShape 48"/>
            <p:cNvCxnSpPr>
              <a:cxnSpLocks noChangeShapeType="1"/>
            </p:cNvCxnSpPr>
            <p:nvPr/>
          </p:nvCxnSpPr>
          <p:spPr bwMode="auto">
            <a:xfrm rot="10800000">
              <a:off x="2035" y="1689"/>
              <a:ext cx="1901" cy="1412"/>
            </a:xfrm>
            <a:prstGeom prst="curvedConnector2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94" name="AutoShape 49"/>
            <p:cNvCxnSpPr>
              <a:cxnSpLocks noChangeShapeType="1"/>
            </p:cNvCxnSpPr>
            <p:nvPr/>
          </p:nvCxnSpPr>
          <p:spPr bwMode="auto">
            <a:xfrm rot="10800000">
              <a:off x="2035" y="1689"/>
              <a:ext cx="1133" cy="884"/>
            </a:xfrm>
            <a:prstGeom prst="curvedConnector2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276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16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Running Example</a:t>
            </a:r>
            <a:endParaRPr lang="en-AU"/>
          </a:p>
        </p:txBody>
      </p:sp>
      <p:sp>
        <p:nvSpPr>
          <p:cNvPr id="25603" name="Content Placeholder 7"/>
          <p:cNvSpPr>
            <a:spLocks noGrp="1"/>
          </p:cNvSpPr>
          <p:nvPr>
            <p:ph idx="4294967295"/>
          </p:nvPr>
        </p:nvSpPr>
        <p:spPr>
          <a:xfrm>
            <a:off x="1981200" y="1165226"/>
            <a:ext cx="8229600" cy="4525963"/>
          </a:xfrm>
        </p:spPr>
        <p:txBody>
          <a:bodyPr/>
          <a:lstStyle/>
          <a:p>
            <a:r>
              <a:rPr lang="en-US"/>
              <a:t>Step 7 – Create the vector space model</a:t>
            </a:r>
            <a:endParaRPr lang="en-AU"/>
          </a:p>
        </p:txBody>
      </p:sp>
      <p:sp>
        <p:nvSpPr>
          <p:cNvPr id="25604" name="Folded Corner 14"/>
          <p:cNvSpPr>
            <a:spLocks noChangeArrowheads="1"/>
          </p:cNvSpPr>
          <p:nvPr/>
        </p:nvSpPr>
        <p:spPr bwMode="auto">
          <a:xfrm>
            <a:off x="2309813" y="18573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This is a data mining course.</a:t>
            </a:r>
            <a:endParaRPr lang="en-AU" sz="1600">
              <a:cs typeface="Arial" pitchFamily="34" charset="0"/>
            </a:endParaRPr>
          </a:p>
        </p:txBody>
      </p:sp>
      <p:sp>
        <p:nvSpPr>
          <p:cNvPr id="25605" name="Folded Corner 15"/>
          <p:cNvSpPr>
            <a:spLocks noChangeArrowheads="1"/>
          </p:cNvSpPr>
          <p:nvPr/>
        </p:nvSpPr>
        <p:spPr bwMode="auto">
          <a:xfrm>
            <a:off x="2309813" y="35718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We are studying text mining. Text mining is a subfield of data mining.</a:t>
            </a:r>
            <a:endParaRPr lang="en-AU" sz="1600">
              <a:cs typeface="Arial" pitchFamily="34" charset="0"/>
            </a:endParaRPr>
          </a:p>
        </p:txBody>
      </p:sp>
      <p:sp>
        <p:nvSpPr>
          <p:cNvPr id="25606" name="Folded Corner 16"/>
          <p:cNvSpPr>
            <a:spLocks noChangeArrowheads="1"/>
          </p:cNvSpPr>
          <p:nvPr/>
        </p:nvSpPr>
        <p:spPr bwMode="auto">
          <a:xfrm>
            <a:off x="2309813" y="52863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Mining text is interesting, and </a:t>
            </a:r>
            <a:r>
              <a:rPr lang="en-AU" sz="1600">
                <a:cs typeface="Arial" pitchFamily="34" charset="0"/>
              </a:rPr>
              <a:t>I am interested in it.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1815" y="2012940"/>
            <a:ext cx="27578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This is 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dirty="0">
                <a:cs typeface="Arial" pitchFamily="34" charset="0"/>
              </a:rPr>
              <a:t>data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mining</a:t>
            </a:r>
            <a:r>
              <a:rPr lang="en-US" dirty="0">
                <a:cs typeface="Arial" pitchFamily="34" charset="0"/>
              </a:rPr>
              <a:t> course</a:t>
            </a:r>
            <a:endParaRPr lang="en-AU" dirty="0"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24364" y="3584019"/>
            <a:ext cx="4214842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We are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studying</a:t>
            </a:r>
            <a:r>
              <a:rPr lang="en-US" dirty="0">
                <a:cs typeface="Arial" pitchFamily="34" charset="0"/>
              </a:rPr>
              <a:t> text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mining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Text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mining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is a</a:t>
            </a:r>
            <a:r>
              <a:rPr lang="en-US" strike="sngStrike" dirty="0">
                <a:cs typeface="Arial" pitchFamily="34" charset="0"/>
              </a:rPr>
              <a:t> </a:t>
            </a:r>
            <a:r>
              <a:rPr lang="en-US" dirty="0">
                <a:cs typeface="Arial" pitchFamily="34" charset="0"/>
              </a:rPr>
              <a:t>subfield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of</a:t>
            </a:r>
            <a:r>
              <a:rPr lang="en-US" dirty="0">
                <a:cs typeface="Arial" pitchFamily="34" charset="0"/>
              </a:rPr>
              <a:t> data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mining</a:t>
            </a:r>
            <a:endParaRPr lang="en-AU" strike="sngStrike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5802" y="5289006"/>
            <a:ext cx="364333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Mining</a:t>
            </a:r>
            <a:r>
              <a:rPr lang="en-US" dirty="0">
                <a:cs typeface="Arial" pitchFamily="34" charset="0"/>
              </a:rPr>
              <a:t> text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is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interesting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and I am interested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in it  </a:t>
            </a:r>
            <a:endParaRPr lang="en-AU" strike="sngStrike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25610" name="Straight Arrow Connector 20"/>
          <p:cNvCxnSpPr>
            <a:cxnSpLocks noChangeShapeType="1"/>
          </p:cNvCxnSpPr>
          <p:nvPr/>
        </p:nvCxnSpPr>
        <p:spPr bwMode="auto">
          <a:xfrm>
            <a:off x="3738563" y="2193925"/>
            <a:ext cx="78581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1" name="Straight Arrow Connector 21"/>
          <p:cNvCxnSpPr>
            <a:cxnSpLocks noChangeShapeType="1"/>
          </p:cNvCxnSpPr>
          <p:nvPr/>
        </p:nvCxnSpPr>
        <p:spPr bwMode="auto">
          <a:xfrm>
            <a:off x="3738563" y="3870325"/>
            <a:ext cx="78581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2" name="Straight Arrow Connector 22"/>
          <p:cNvCxnSpPr>
            <a:cxnSpLocks noChangeShapeType="1"/>
          </p:cNvCxnSpPr>
          <p:nvPr/>
        </p:nvCxnSpPr>
        <p:spPr bwMode="auto">
          <a:xfrm>
            <a:off x="3810001" y="5613400"/>
            <a:ext cx="785813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3" name="TextBox 23"/>
          <p:cNvSpPr txBox="1">
            <a:spLocks noChangeArrowheads="1"/>
          </p:cNvSpPr>
          <p:nvPr/>
        </p:nvSpPr>
        <p:spPr bwMode="auto">
          <a:xfrm>
            <a:off x="5502276" y="3357564"/>
            <a:ext cx="920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study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5614" name="TextBox 24"/>
          <p:cNvSpPr txBox="1">
            <a:spLocks noChangeArrowheads="1"/>
          </p:cNvSpPr>
          <p:nvPr/>
        </p:nvSpPr>
        <p:spPr bwMode="auto">
          <a:xfrm>
            <a:off x="6167438" y="5062539"/>
            <a:ext cx="1194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interest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5615" name="TextBox 25"/>
          <p:cNvSpPr txBox="1">
            <a:spLocks noChangeArrowheads="1"/>
          </p:cNvSpPr>
          <p:nvPr/>
        </p:nvSpPr>
        <p:spPr bwMode="auto">
          <a:xfrm>
            <a:off x="6024564" y="1785939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mine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5616" name="TextBox 26"/>
          <p:cNvSpPr txBox="1">
            <a:spLocks noChangeArrowheads="1"/>
          </p:cNvSpPr>
          <p:nvPr/>
        </p:nvSpPr>
        <p:spPr bwMode="auto">
          <a:xfrm>
            <a:off x="6697664" y="3357564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mine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5617" name="TextBox 27"/>
          <p:cNvSpPr txBox="1">
            <a:spLocks noChangeArrowheads="1"/>
          </p:cNvSpPr>
          <p:nvPr/>
        </p:nvSpPr>
        <p:spPr bwMode="auto">
          <a:xfrm>
            <a:off x="7912101" y="3370264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mine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5618" name="TextBox 28"/>
          <p:cNvSpPr txBox="1">
            <a:spLocks noChangeArrowheads="1"/>
          </p:cNvSpPr>
          <p:nvPr/>
        </p:nvSpPr>
        <p:spPr bwMode="auto">
          <a:xfrm>
            <a:off x="4908551" y="4032251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mine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5619" name="TextBox 29"/>
          <p:cNvSpPr txBox="1">
            <a:spLocks noChangeArrowheads="1"/>
          </p:cNvSpPr>
          <p:nvPr/>
        </p:nvSpPr>
        <p:spPr bwMode="auto">
          <a:xfrm>
            <a:off x="4667251" y="5062539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mine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5620" name="TextBox 30"/>
          <p:cNvSpPr txBox="1">
            <a:spLocks noChangeArrowheads="1"/>
          </p:cNvSpPr>
          <p:nvPr/>
        </p:nvSpPr>
        <p:spPr bwMode="auto">
          <a:xfrm>
            <a:off x="7424738" y="3357564"/>
            <a:ext cx="6799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text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5621" name="TextBox 31"/>
          <p:cNvSpPr txBox="1">
            <a:spLocks noChangeArrowheads="1"/>
          </p:cNvSpPr>
          <p:nvPr/>
        </p:nvSpPr>
        <p:spPr bwMode="auto">
          <a:xfrm>
            <a:off x="4738688" y="5776914"/>
            <a:ext cx="1194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interest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5622" name="TextBox 35"/>
          <p:cNvSpPr txBox="1">
            <a:spLocks noChangeArrowheads="1"/>
          </p:cNvSpPr>
          <p:nvPr/>
        </p:nvSpPr>
        <p:spPr bwMode="auto">
          <a:xfrm>
            <a:off x="4524375" y="2357439"/>
            <a:ext cx="3693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coursex1, datax1, minex1</a:t>
            </a:r>
            <a:endParaRPr lang="en-AU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623" name="TextBox 36"/>
          <p:cNvSpPr txBox="1">
            <a:spLocks noChangeArrowheads="1"/>
          </p:cNvSpPr>
          <p:nvPr/>
        </p:nvSpPr>
        <p:spPr bwMode="auto">
          <a:xfrm>
            <a:off x="3819525" y="4352925"/>
            <a:ext cx="5067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datax1, minex3, studyx1, subfieldx1, textx2</a:t>
            </a:r>
            <a:endParaRPr lang="en-AU" sz="200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624" name="TextBox 37"/>
          <p:cNvSpPr txBox="1">
            <a:spLocks noChangeArrowheads="1"/>
          </p:cNvSpPr>
          <p:nvPr/>
        </p:nvSpPr>
        <p:spPr bwMode="auto">
          <a:xfrm>
            <a:off x="4595813" y="6065839"/>
            <a:ext cx="36744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interestx2, minex1, textx1</a:t>
            </a:r>
            <a:endParaRPr lang="en-AU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625" name="TextBox 34"/>
          <p:cNvSpPr txBox="1">
            <a:spLocks noChangeArrowheads="1"/>
          </p:cNvSpPr>
          <p:nvPr/>
        </p:nvSpPr>
        <p:spPr bwMode="auto">
          <a:xfrm>
            <a:off x="4524375" y="2714626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(1, 1, 0, 1, 0, 0, 0)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626" name="TextBox 38"/>
          <p:cNvSpPr txBox="1">
            <a:spLocks noChangeArrowheads="1"/>
          </p:cNvSpPr>
          <p:nvPr/>
        </p:nvSpPr>
        <p:spPr bwMode="auto">
          <a:xfrm>
            <a:off x="4524375" y="4702176"/>
            <a:ext cx="2609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(0, 1, 0, 3, 1, 1, 2)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627" name="TextBox 39"/>
          <p:cNvSpPr txBox="1">
            <a:spLocks noChangeArrowheads="1"/>
          </p:cNvSpPr>
          <p:nvPr/>
        </p:nvSpPr>
        <p:spPr bwMode="auto">
          <a:xfrm>
            <a:off x="4591050" y="6407151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(0, 0, 2, 1, 0, 0, 1)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70483"/>
              </p:ext>
            </p:extLst>
          </p:nvPr>
        </p:nvGraphicFramePr>
        <p:xfrm>
          <a:off x="8993702" y="1818249"/>
          <a:ext cx="2805669" cy="3484647"/>
        </p:xfrm>
        <a:graphic>
          <a:graphicData uri="http://schemas.openxmlformats.org/drawingml/2006/table">
            <a:tbl>
              <a:tblPr/>
              <a:tblGrid>
                <a:gridCol w="561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78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ID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word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document frequency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course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data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interest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mine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study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subfield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text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C8DE-04CC-4E00-85ED-4B113B5D2F09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51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 idx="4294967295"/>
          </p:nvPr>
        </p:nvSpPr>
        <p:spPr>
          <a:xfrm>
            <a:off x="1981200" y="1"/>
            <a:ext cx="8229600" cy="836613"/>
          </a:xfrm>
        </p:spPr>
        <p:txBody>
          <a:bodyPr/>
          <a:lstStyle/>
          <a:p>
            <a:pPr>
              <a:defRPr/>
            </a:pPr>
            <a:r>
              <a:rPr lang="en-US" dirty="0"/>
              <a:t>A Running Example</a:t>
            </a:r>
            <a:endParaRPr lang="en-AU" dirty="0"/>
          </a:p>
        </p:txBody>
      </p:sp>
      <p:sp>
        <p:nvSpPr>
          <p:cNvPr id="26627" name="Content Placeholder 7"/>
          <p:cNvSpPr>
            <a:spLocks noGrp="1"/>
          </p:cNvSpPr>
          <p:nvPr>
            <p:ph idx="4294967295"/>
          </p:nvPr>
        </p:nvSpPr>
        <p:spPr>
          <a:xfrm>
            <a:off x="1981200" y="692151"/>
            <a:ext cx="8229600" cy="4748213"/>
          </a:xfrm>
        </p:spPr>
        <p:txBody>
          <a:bodyPr/>
          <a:lstStyle/>
          <a:p>
            <a:r>
              <a:rPr lang="en-US"/>
              <a:t>Step 8 – Compute the inverse document frequency</a:t>
            </a:r>
            <a:endParaRPr lang="en-AU"/>
          </a:p>
        </p:txBody>
      </p:sp>
      <p:sp>
        <p:nvSpPr>
          <p:cNvPr id="26628" name="Slide Number Placeholder 3"/>
          <p:cNvSpPr txBox="1">
            <a:spLocks noGrp="1"/>
          </p:cNvSpPr>
          <p:nvPr/>
        </p:nvSpPr>
        <p:spPr bwMode="auto">
          <a:xfrm>
            <a:off x="8066088" y="6518276"/>
            <a:ext cx="2133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endParaRPr lang="en-US" altLang="zh-TW" sz="1100">
              <a:latin typeface="Arial" pitchFamily="34" charset="0"/>
              <a:ea typeface="PMingLiU" pitchFamily="18" charset="-120"/>
              <a:cs typeface="Arial" pitchFamily="34" charset="0"/>
            </a:endParaRPr>
          </a:p>
        </p:txBody>
      </p:sp>
      <p:sp>
        <p:nvSpPr>
          <p:cNvPr id="26629" name="Folded Corner 14"/>
          <p:cNvSpPr>
            <a:spLocks noChangeArrowheads="1"/>
          </p:cNvSpPr>
          <p:nvPr/>
        </p:nvSpPr>
        <p:spPr bwMode="auto">
          <a:xfrm>
            <a:off x="2286000" y="1828801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This is a data mining course.</a:t>
            </a:r>
            <a:endParaRPr lang="en-AU" sz="1600">
              <a:cs typeface="Arial" pitchFamily="34" charset="0"/>
            </a:endParaRPr>
          </a:p>
        </p:txBody>
      </p:sp>
      <p:sp>
        <p:nvSpPr>
          <p:cNvPr id="26630" name="Folded Corner 15"/>
          <p:cNvSpPr>
            <a:spLocks noChangeArrowheads="1"/>
          </p:cNvSpPr>
          <p:nvPr/>
        </p:nvSpPr>
        <p:spPr bwMode="auto">
          <a:xfrm>
            <a:off x="2309813" y="35718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We are studying text mining. Text mining is a subfield of data mining.</a:t>
            </a:r>
            <a:endParaRPr lang="en-AU" sz="1600">
              <a:cs typeface="Arial" pitchFamily="34" charset="0"/>
            </a:endParaRPr>
          </a:p>
        </p:txBody>
      </p:sp>
      <p:sp>
        <p:nvSpPr>
          <p:cNvPr id="26631" name="Folded Corner 16"/>
          <p:cNvSpPr>
            <a:spLocks noChangeArrowheads="1"/>
          </p:cNvSpPr>
          <p:nvPr/>
        </p:nvSpPr>
        <p:spPr bwMode="auto">
          <a:xfrm>
            <a:off x="2309813" y="52863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Mining text is interesting, and </a:t>
            </a:r>
            <a:r>
              <a:rPr lang="en-AU" sz="1600">
                <a:cs typeface="Arial" pitchFamily="34" charset="0"/>
              </a:rPr>
              <a:t>I am interested in it.</a:t>
            </a:r>
          </a:p>
        </p:txBody>
      </p:sp>
      <p:cxnSp>
        <p:nvCxnSpPr>
          <p:cNvPr id="26632" name="Straight Arrow Connector 20"/>
          <p:cNvCxnSpPr>
            <a:cxnSpLocks noChangeShapeType="1"/>
          </p:cNvCxnSpPr>
          <p:nvPr/>
        </p:nvCxnSpPr>
        <p:spPr bwMode="auto">
          <a:xfrm>
            <a:off x="3738563" y="2538414"/>
            <a:ext cx="785812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3" name="Straight Arrow Connector 21"/>
          <p:cNvCxnSpPr>
            <a:cxnSpLocks noChangeShapeType="1"/>
          </p:cNvCxnSpPr>
          <p:nvPr/>
        </p:nvCxnSpPr>
        <p:spPr bwMode="auto">
          <a:xfrm>
            <a:off x="3738563" y="4275139"/>
            <a:ext cx="785812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4" name="Straight Arrow Connector 22"/>
          <p:cNvCxnSpPr>
            <a:cxnSpLocks noChangeShapeType="1"/>
          </p:cNvCxnSpPr>
          <p:nvPr/>
        </p:nvCxnSpPr>
        <p:spPr bwMode="auto">
          <a:xfrm>
            <a:off x="3810001" y="5899150"/>
            <a:ext cx="785813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5" name="TextBox 34"/>
          <p:cNvSpPr txBox="1">
            <a:spLocks noChangeArrowheads="1"/>
          </p:cNvSpPr>
          <p:nvPr/>
        </p:nvSpPr>
        <p:spPr bwMode="auto">
          <a:xfrm>
            <a:off x="4524375" y="2344739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(1, 1, 0, 1, 0, 0, 0)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636" name="TextBox 38"/>
          <p:cNvSpPr txBox="1">
            <a:spLocks noChangeArrowheads="1"/>
          </p:cNvSpPr>
          <p:nvPr/>
        </p:nvSpPr>
        <p:spPr bwMode="auto">
          <a:xfrm>
            <a:off x="4524375" y="4068763"/>
            <a:ext cx="2609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(0, 1, 0, 3, 1, 1, 2)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637" name="TextBox 39"/>
          <p:cNvSpPr txBox="1">
            <a:spLocks noChangeArrowheads="1"/>
          </p:cNvSpPr>
          <p:nvPr/>
        </p:nvSpPr>
        <p:spPr bwMode="auto">
          <a:xfrm>
            <a:off x="4591050" y="5705476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(0, 0, 2, 1, 0, 0, 1)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6638" name="Object 5"/>
          <p:cNvGraphicFramePr>
            <a:graphicFrameLocks noChangeAspect="1"/>
          </p:cNvGraphicFramePr>
          <p:nvPr/>
        </p:nvGraphicFramePr>
        <p:xfrm>
          <a:off x="6254750" y="1196976"/>
          <a:ext cx="3938588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87600" imgH="419100" progId="Equation.3">
                  <p:embed/>
                </p:oleObj>
              </mc:Choice>
              <mc:Fallback>
                <p:oleObj name="Equation" r:id="rId2" imgW="2387600" imgH="419100" progId="Equation.3">
                  <p:embed/>
                  <p:pic>
                    <p:nvPicPr>
                      <p:cNvPr id="266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1196976"/>
                        <a:ext cx="3938588" cy="688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6111" name="Group 15"/>
          <p:cNvGraphicFramePr>
            <a:graphicFrameLocks noGrp="1"/>
          </p:cNvGraphicFramePr>
          <p:nvPr/>
        </p:nvGraphicFramePr>
        <p:xfrm>
          <a:off x="7315201" y="2057400"/>
          <a:ext cx="3281363" cy="2925840"/>
        </p:xfrm>
        <a:graphic>
          <a:graphicData uri="http://schemas.openxmlformats.org/drawingml/2006/table">
            <a:tbl>
              <a:tblPr/>
              <a:tblGrid>
                <a:gridCol w="468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ID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word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document frequency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IDF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course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data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0.176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interest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mine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study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subfield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text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0.176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C8DE-04CC-4E00-85ED-4B113B5D2F09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338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le 1"/>
          <p:cNvSpPr>
            <a:spLocks noGrp="1"/>
          </p:cNvSpPr>
          <p:nvPr>
            <p:ph type="title" idx="4294967295"/>
          </p:nvPr>
        </p:nvSpPr>
        <p:spPr>
          <a:xfrm>
            <a:off x="1970088" y="2222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A Running Example</a:t>
            </a:r>
            <a:endParaRPr lang="en-AU" dirty="0"/>
          </a:p>
        </p:txBody>
      </p:sp>
      <p:sp>
        <p:nvSpPr>
          <p:cNvPr id="27651" name="Content Placeholder 7"/>
          <p:cNvSpPr>
            <a:spLocks noGrp="1"/>
          </p:cNvSpPr>
          <p:nvPr>
            <p:ph idx="4294967295"/>
          </p:nvPr>
        </p:nvSpPr>
        <p:spPr>
          <a:xfrm>
            <a:off x="1970088" y="808038"/>
            <a:ext cx="8229600" cy="4527550"/>
          </a:xfrm>
        </p:spPr>
        <p:txBody>
          <a:bodyPr/>
          <a:lstStyle/>
          <a:p>
            <a:r>
              <a:rPr lang="en-US" sz="2400"/>
              <a:t>Step 9 – Compute the weights of the words</a:t>
            </a:r>
            <a:endParaRPr lang="en-AU" sz="2400"/>
          </a:p>
        </p:txBody>
      </p:sp>
      <p:sp>
        <p:nvSpPr>
          <p:cNvPr id="27652" name="Slide Number Placeholder 3"/>
          <p:cNvSpPr txBox="1">
            <a:spLocks noGrp="1"/>
          </p:cNvSpPr>
          <p:nvPr/>
        </p:nvSpPr>
        <p:spPr bwMode="auto">
          <a:xfrm>
            <a:off x="8066088" y="6518276"/>
            <a:ext cx="2133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r>
              <a:rPr lang="en-US" altLang="zh-TW" sz="1100">
                <a:latin typeface="Arial" pitchFamily="34" charset="0"/>
                <a:ea typeface="PMingLiU" pitchFamily="18" charset="-120"/>
                <a:cs typeface="Arial" pitchFamily="34" charset="0"/>
              </a:rPr>
              <a:t>P. </a:t>
            </a:r>
            <a:fld id="{298FA50B-D98A-4F22-9CB8-3A9BF01A06BC}" type="slidenum">
              <a:rPr lang="en-US" altLang="zh-TW" sz="1100">
                <a:latin typeface="Arial" pitchFamily="34" charset="0"/>
                <a:ea typeface="PMingLiU" pitchFamily="18" charset="-120"/>
                <a:cs typeface="Arial" pitchFamily="34" charset="0"/>
              </a:rPr>
              <a:pPr algn="r" eaLnBrk="1" hangingPunct="1"/>
              <a:t>12</a:t>
            </a:fld>
            <a:endParaRPr lang="en-US" altLang="zh-TW" sz="1100">
              <a:latin typeface="Arial" pitchFamily="34" charset="0"/>
              <a:ea typeface="PMingLiU" pitchFamily="18" charset="-120"/>
              <a:cs typeface="Arial" pitchFamily="34" charset="0"/>
            </a:endParaRPr>
          </a:p>
        </p:txBody>
      </p:sp>
      <p:sp>
        <p:nvSpPr>
          <p:cNvPr id="27653" name="Folded Corner 14"/>
          <p:cNvSpPr>
            <a:spLocks noChangeArrowheads="1"/>
          </p:cNvSpPr>
          <p:nvPr/>
        </p:nvSpPr>
        <p:spPr bwMode="auto">
          <a:xfrm>
            <a:off x="2309813" y="18573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This is a data mining course.</a:t>
            </a:r>
            <a:endParaRPr lang="en-AU" sz="1600">
              <a:cs typeface="Arial" pitchFamily="34" charset="0"/>
            </a:endParaRPr>
          </a:p>
        </p:txBody>
      </p:sp>
      <p:sp>
        <p:nvSpPr>
          <p:cNvPr id="27654" name="Folded Corner 15"/>
          <p:cNvSpPr>
            <a:spLocks noChangeArrowheads="1"/>
          </p:cNvSpPr>
          <p:nvPr/>
        </p:nvSpPr>
        <p:spPr bwMode="auto">
          <a:xfrm>
            <a:off x="2024063" y="35718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We are studying text mining. Text mining is a subfield of data mining.</a:t>
            </a:r>
            <a:endParaRPr lang="en-AU" sz="1600">
              <a:cs typeface="Arial" pitchFamily="34" charset="0"/>
            </a:endParaRPr>
          </a:p>
        </p:txBody>
      </p:sp>
      <p:sp>
        <p:nvSpPr>
          <p:cNvPr id="27655" name="Folded Corner 16"/>
          <p:cNvSpPr>
            <a:spLocks noChangeArrowheads="1"/>
          </p:cNvSpPr>
          <p:nvPr/>
        </p:nvSpPr>
        <p:spPr bwMode="auto">
          <a:xfrm>
            <a:off x="2309813" y="52863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Mining text is interesting, and </a:t>
            </a:r>
            <a:r>
              <a:rPr lang="en-AU" sz="1600">
                <a:cs typeface="Arial" pitchFamily="34" charset="0"/>
              </a:rPr>
              <a:t>I am interested in it.</a:t>
            </a:r>
          </a:p>
        </p:txBody>
      </p:sp>
      <p:cxnSp>
        <p:nvCxnSpPr>
          <p:cNvPr id="27656" name="Straight Arrow Connector 20"/>
          <p:cNvCxnSpPr>
            <a:cxnSpLocks noChangeShapeType="1"/>
          </p:cNvCxnSpPr>
          <p:nvPr/>
        </p:nvCxnSpPr>
        <p:spPr bwMode="auto">
          <a:xfrm>
            <a:off x="3738563" y="2538414"/>
            <a:ext cx="785812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7" name="Straight Arrow Connector 21"/>
          <p:cNvCxnSpPr>
            <a:cxnSpLocks noChangeShapeType="1"/>
          </p:cNvCxnSpPr>
          <p:nvPr/>
        </p:nvCxnSpPr>
        <p:spPr bwMode="auto">
          <a:xfrm>
            <a:off x="3738563" y="4278314"/>
            <a:ext cx="785812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8" name="Straight Arrow Connector 22"/>
          <p:cNvCxnSpPr>
            <a:cxnSpLocks noChangeShapeType="1"/>
          </p:cNvCxnSpPr>
          <p:nvPr/>
        </p:nvCxnSpPr>
        <p:spPr bwMode="auto">
          <a:xfrm>
            <a:off x="3810001" y="5895975"/>
            <a:ext cx="785813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9" name="TextBox 34"/>
          <p:cNvSpPr txBox="1">
            <a:spLocks noChangeArrowheads="1"/>
          </p:cNvSpPr>
          <p:nvPr/>
        </p:nvSpPr>
        <p:spPr bwMode="auto">
          <a:xfrm>
            <a:off x="4524375" y="2344739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(1, 1, 0, 1, 0, 0, 0)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660" name="TextBox 38"/>
          <p:cNvSpPr txBox="1">
            <a:spLocks noChangeArrowheads="1"/>
          </p:cNvSpPr>
          <p:nvPr/>
        </p:nvSpPr>
        <p:spPr bwMode="auto">
          <a:xfrm>
            <a:off x="4524375" y="4071939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(0, 1, 0, 2, 1, 1, 2)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661" name="TextBox 39"/>
          <p:cNvSpPr txBox="1">
            <a:spLocks noChangeArrowheads="1"/>
          </p:cNvSpPr>
          <p:nvPr/>
        </p:nvSpPr>
        <p:spPr bwMode="auto">
          <a:xfrm>
            <a:off x="4591050" y="5702301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(0, 0, 2, 1, 0, 0, 1)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7635876" y="2528888"/>
          <a:ext cx="2994025" cy="2927352"/>
        </p:xfrm>
        <a:graphic>
          <a:graphicData uri="http://schemas.openxmlformats.org/drawingml/2006/table">
            <a:tbl>
              <a:tblPr/>
              <a:tblGrid>
                <a:gridCol w="42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3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ID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word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document frequency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IDF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course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data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0.176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interest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mine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study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4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subfield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4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text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0.176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0" marR="91450" marT="45740" marB="4574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709" name="Object 5"/>
          <p:cNvGraphicFramePr>
            <a:graphicFrameLocks noChangeAspect="1"/>
          </p:cNvGraphicFramePr>
          <p:nvPr/>
        </p:nvGraphicFramePr>
        <p:xfrm>
          <a:off x="4654550" y="1484313"/>
          <a:ext cx="5602288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59200" imgH="457200" progId="Equation.3">
                  <p:embed/>
                </p:oleObj>
              </mc:Choice>
              <mc:Fallback>
                <p:oleObj name="Equation" r:id="rId2" imgW="3759200" imgH="457200" progId="Equation.3">
                  <p:embed/>
                  <p:pic>
                    <p:nvPicPr>
                      <p:cNvPr id="277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50" y="1484313"/>
                        <a:ext cx="5602288" cy="677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10" name="TextBox 18"/>
          <p:cNvSpPr txBox="1">
            <a:spLocks noChangeArrowheads="1"/>
          </p:cNvSpPr>
          <p:nvPr/>
        </p:nvSpPr>
        <p:spPr bwMode="auto">
          <a:xfrm>
            <a:off x="4202113" y="2744789"/>
            <a:ext cx="3809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(0.477, 0.176, 0, 0, 0, 0, 0)</a:t>
            </a:r>
            <a:endParaRPr lang="en-AU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711" name="TextBox 19"/>
          <p:cNvSpPr txBox="1">
            <a:spLocks noChangeArrowheads="1"/>
          </p:cNvSpPr>
          <p:nvPr/>
        </p:nvSpPr>
        <p:spPr bwMode="auto">
          <a:xfrm>
            <a:off x="3765550" y="4427538"/>
            <a:ext cx="4211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00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0, 0.176, 0, 0, 0.477, 0.477, 0.352)</a:t>
            </a:r>
            <a:endParaRPr lang="en-AU" sz="2000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712" name="TextBox 23"/>
          <p:cNvSpPr txBox="1">
            <a:spLocks noChangeArrowheads="1"/>
          </p:cNvSpPr>
          <p:nvPr/>
        </p:nvSpPr>
        <p:spPr bwMode="auto">
          <a:xfrm>
            <a:off x="4595813" y="6059489"/>
            <a:ext cx="3809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(0, 0, 0.954, 0, 0, 0, 0.176)</a:t>
            </a:r>
            <a:endParaRPr lang="en-AU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C8DE-04CC-4E00-85ED-4B113B5D2F09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25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itle 1"/>
          <p:cNvSpPr>
            <a:spLocks noGrp="1"/>
          </p:cNvSpPr>
          <p:nvPr>
            <p:ph type="title" idx="4294967295"/>
          </p:nvPr>
        </p:nvSpPr>
        <p:spPr>
          <a:xfrm>
            <a:off x="1931988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A Running Example</a:t>
            </a:r>
            <a:endParaRPr lang="en-AU" dirty="0"/>
          </a:p>
        </p:txBody>
      </p:sp>
      <p:sp>
        <p:nvSpPr>
          <p:cNvPr id="28675" name="Content Placeholder 7"/>
          <p:cNvSpPr>
            <a:spLocks noGrp="1"/>
          </p:cNvSpPr>
          <p:nvPr>
            <p:ph idx="4294967295"/>
          </p:nvPr>
        </p:nvSpPr>
        <p:spPr>
          <a:xfrm>
            <a:off x="1847850" y="889001"/>
            <a:ext cx="8686800" cy="5540375"/>
          </a:xfrm>
        </p:spPr>
        <p:txBody>
          <a:bodyPr/>
          <a:lstStyle/>
          <a:p>
            <a:r>
              <a:rPr lang="en-US"/>
              <a:t>Step 10 – Normalize all documents to unit length</a:t>
            </a:r>
            <a:endParaRPr lang="en-AU"/>
          </a:p>
        </p:txBody>
      </p:sp>
      <p:sp>
        <p:nvSpPr>
          <p:cNvPr id="28676" name="Folded Corner 14"/>
          <p:cNvSpPr>
            <a:spLocks noChangeArrowheads="1"/>
          </p:cNvSpPr>
          <p:nvPr/>
        </p:nvSpPr>
        <p:spPr bwMode="auto">
          <a:xfrm>
            <a:off x="2309813" y="18573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This is a data mining course.</a:t>
            </a:r>
            <a:endParaRPr lang="en-AU" sz="1600">
              <a:cs typeface="Arial" pitchFamily="34" charset="0"/>
            </a:endParaRPr>
          </a:p>
        </p:txBody>
      </p:sp>
      <p:sp>
        <p:nvSpPr>
          <p:cNvPr id="28677" name="Folded Corner 15"/>
          <p:cNvSpPr>
            <a:spLocks noChangeArrowheads="1"/>
          </p:cNvSpPr>
          <p:nvPr/>
        </p:nvSpPr>
        <p:spPr bwMode="auto">
          <a:xfrm>
            <a:off x="2309813" y="35718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We are studying text mining. Text mining is a subfield of data mining.</a:t>
            </a:r>
            <a:endParaRPr lang="en-AU" sz="1600">
              <a:cs typeface="Arial" pitchFamily="34" charset="0"/>
            </a:endParaRPr>
          </a:p>
        </p:txBody>
      </p:sp>
      <p:sp>
        <p:nvSpPr>
          <p:cNvPr id="28678" name="Folded Corner 16"/>
          <p:cNvSpPr>
            <a:spLocks noChangeArrowheads="1"/>
          </p:cNvSpPr>
          <p:nvPr/>
        </p:nvSpPr>
        <p:spPr bwMode="auto">
          <a:xfrm>
            <a:off x="2309813" y="52863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Mining text is interesting, and </a:t>
            </a:r>
            <a:r>
              <a:rPr lang="en-AU" sz="1600">
                <a:cs typeface="Arial" pitchFamily="34" charset="0"/>
              </a:rPr>
              <a:t>I am interested in it.</a:t>
            </a:r>
          </a:p>
        </p:txBody>
      </p:sp>
      <p:cxnSp>
        <p:nvCxnSpPr>
          <p:cNvPr id="28679" name="Straight Arrow Connector 20"/>
          <p:cNvCxnSpPr>
            <a:cxnSpLocks noChangeShapeType="1"/>
          </p:cNvCxnSpPr>
          <p:nvPr/>
        </p:nvCxnSpPr>
        <p:spPr bwMode="auto">
          <a:xfrm>
            <a:off x="3738563" y="2538414"/>
            <a:ext cx="785812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0" name="Straight Arrow Connector 21"/>
          <p:cNvCxnSpPr>
            <a:cxnSpLocks noChangeShapeType="1"/>
          </p:cNvCxnSpPr>
          <p:nvPr/>
        </p:nvCxnSpPr>
        <p:spPr bwMode="auto">
          <a:xfrm>
            <a:off x="3738563" y="4278314"/>
            <a:ext cx="785812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1" name="Straight Arrow Connector 22"/>
          <p:cNvCxnSpPr>
            <a:cxnSpLocks noChangeShapeType="1"/>
          </p:cNvCxnSpPr>
          <p:nvPr/>
        </p:nvCxnSpPr>
        <p:spPr bwMode="auto">
          <a:xfrm>
            <a:off x="3810001" y="5895975"/>
            <a:ext cx="785813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2" name="TextBox 34"/>
          <p:cNvSpPr txBox="1">
            <a:spLocks noChangeArrowheads="1"/>
          </p:cNvSpPr>
          <p:nvPr/>
        </p:nvSpPr>
        <p:spPr bwMode="auto">
          <a:xfrm>
            <a:off x="4524375" y="2344739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(1, 1, 0, 1, 0, 0, 0)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683" name="TextBox 38"/>
          <p:cNvSpPr txBox="1">
            <a:spLocks noChangeArrowheads="1"/>
          </p:cNvSpPr>
          <p:nvPr/>
        </p:nvSpPr>
        <p:spPr bwMode="auto">
          <a:xfrm>
            <a:off x="4524375" y="4071938"/>
            <a:ext cx="2609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(0, 1, 0, 3, 1, 1, 2)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684" name="TextBox 39"/>
          <p:cNvSpPr txBox="1">
            <a:spLocks noChangeArrowheads="1"/>
          </p:cNvSpPr>
          <p:nvPr/>
        </p:nvSpPr>
        <p:spPr bwMode="auto">
          <a:xfrm>
            <a:off x="4591050" y="5702301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(0, 0, 2, 1, 0, 0, 1)</a:t>
            </a:r>
            <a:endParaRPr lang="en-AU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7754939" y="2336800"/>
          <a:ext cx="2841625" cy="3335336"/>
        </p:xfrm>
        <a:graphic>
          <a:graphicData uri="http://schemas.openxmlformats.org/drawingml/2006/table">
            <a:tbl>
              <a:tblPr/>
              <a:tblGrid>
                <a:gridCol w="405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2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ID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word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document frequency</a:t>
                      </a:r>
                      <a:endParaRPr kumimoji="0" lang="en-AU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IDF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course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data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0.176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interest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mine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study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subfield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0.477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text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0.176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37" marR="91437"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8732" name="Object 5"/>
          <p:cNvGraphicFramePr>
            <a:graphicFrameLocks noChangeAspect="1"/>
          </p:cNvGraphicFramePr>
          <p:nvPr/>
        </p:nvGraphicFramePr>
        <p:xfrm>
          <a:off x="5016500" y="1489075"/>
          <a:ext cx="542448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29000" imgH="469900" progId="Equation.3">
                  <p:embed/>
                </p:oleObj>
              </mc:Choice>
              <mc:Fallback>
                <p:oleObj name="Equation" r:id="rId2" imgW="3429000" imgH="469900" progId="Equation.3">
                  <p:embed/>
                  <p:pic>
                    <p:nvPicPr>
                      <p:cNvPr id="2873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1489075"/>
                        <a:ext cx="5424488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33" name="TextBox 18"/>
          <p:cNvSpPr txBox="1">
            <a:spLocks noChangeArrowheads="1"/>
          </p:cNvSpPr>
          <p:nvPr/>
        </p:nvSpPr>
        <p:spPr bwMode="auto">
          <a:xfrm>
            <a:off x="4524376" y="2701925"/>
            <a:ext cx="3197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(0.938, 0.346, 0, 0, 0, 0, 0)</a:t>
            </a:r>
            <a:endParaRPr lang="en-AU" sz="2000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734" name="TextBox 19"/>
          <p:cNvSpPr txBox="1">
            <a:spLocks noChangeArrowheads="1"/>
          </p:cNvSpPr>
          <p:nvPr/>
        </p:nvSpPr>
        <p:spPr bwMode="auto">
          <a:xfrm>
            <a:off x="3797300" y="4681538"/>
            <a:ext cx="4084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(0, 0.225 0, 0, 0.611, 0.611, 0.450)</a:t>
            </a:r>
            <a:endParaRPr lang="en-AU" sz="2000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735" name="TextBox 23"/>
          <p:cNvSpPr txBox="1">
            <a:spLocks noChangeArrowheads="1"/>
          </p:cNvSpPr>
          <p:nvPr/>
        </p:nvSpPr>
        <p:spPr bwMode="auto">
          <a:xfrm>
            <a:off x="4595813" y="6059489"/>
            <a:ext cx="3809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(0, 0, 0.983, 0, 0, 0, 0.181)</a:t>
            </a:r>
            <a:endParaRPr lang="en-AU">
              <a:solidFill>
                <a:srgbClr val="00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C8DE-04CC-4E00-85ED-4B113B5D2F09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24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A79C2-938E-CF49-8621-EE6C2EC0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on BM25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B63BC-E84B-DE4B-AE07-F016BF4AD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825625"/>
            <a:ext cx="11734799" cy="4351338"/>
          </a:xfrm>
        </p:spPr>
        <p:txBody>
          <a:bodyPr/>
          <a:lstStyle/>
          <a:p>
            <a:r>
              <a:rPr lang="en-US" b="1" dirty="0"/>
              <a:t>Okapi BM25</a:t>
            </a:r>
            <a:r>
              <a:rPr lang="en-US" dirty="0"/>
              <a:t> (</a:t>
            </a:r>
            <a:r>
              <a:rPr lang="en-US" i="1" dirty="0"/>
              <a:t>BM</a:t>
            </a:r>
            <a:r>
              <a:rPr lang="en-US" dirty="0"/>
              <a:t> is an abbreviation of </a:t>
            </a:r>
            <a:r>
              <a:rPr lang="en-US" i="1" dirty="0"/>
              <a:t>best matching</a:t>
            </a:r>
            <a:r>
              <a:rPr lang="en-US" dirty="0"/>
              <a:t>) is a </a:t>
            </a:r>
            <a:r>
              <a:rPr lang="en-US" dirty="0">
                <a:hlinkClick r:id="rId2" tooltip="Ranking function"/>
              </a:rPr>
              <a:t>ranking function</a:t>
            </a:r>
            <a:r>
              <a:rPr lang="en-US" dirty="0"/>
              <a:t> used by </a:t>
            </a:r>
            <a:r>
              <a:rPr lang="en-US" dirty="0">
                <a:hlinkClick r:id="rId3" tooltip="Search engine"/>
              </a:rPr>
              <a:t>search engines</a:t>
            </a:r>
            <a:r>
              <a:rPr lang="en-US" dirty="0"/>
              <a:t> to estimate the </a:t>
            </a:r>
            <a:r>
              <a:rPr lang="en-US" dirty="0">
                <a:hlinkClick r:id="rId4" tooltip="Relevance (information retrieval)"/>
              </a:rPr>
              <a:t>relevance</a:t>
            </a:r>
            <a:r>
              <a:rPr lang="en-US" dirty="0"/>
              <a:t> of documents to a given search query. </a:t>
            </a:r>
          </a:p>
          <a:p>
            <a:r>
              <a:rPr lang="en-US" dirty="0"/>
              <a:t>BM25 is a </a:t>
            </a:r>
            <a:r>
              <a:rPr lang="en-US" dirty="0">
                <a:hlinkClick r:id="rId5" tooltip="Bag of words model"/>
              </a:rPr>
              <a:t>bag-of-words</a:t>
            </a:r>
            <a:r>
              <a:rPr lang="en-US" dirty="0"/>
              <a:t> retrieval function that ranks a set of documents based on the query terms appearing in each document, regardless of their proximity within the document. </a:t>
            </a:r>
          </a:p>
          <a:p>
            <a:r>
              <a:rPr lang="en-US" dirty="0"/>
              <a:t>It is based on the </a:t>
            </a:r>
            <a:r>
              <a:rPr lang="en-US" dirty="0">
                <a:hlinkClick r:id="rId6" tooltip="Probabilistic relevance model"/>
              </a:rPr>
              <a:t>probabilistic retrieval framework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518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AB51-8988-6644-BBFA-5CC3843B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BM25 continued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E8606D1B-37B8-654D-BFCB-A5B2FE6AE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1638299"/>
            <a:ext cx="9664700" cy="3750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A555B7-6B2F-4140-AFF2-A96876A5B1B1}"/>
              </a:ext>
            </a:extLst>
          </p:cNvPr>
          <p:cNvSpPr txBox="1"/>
          <p:nvPr/>
        </p:nvSpPr>
        <p:spPr>
          <a:xfrm>
            <a:off x="838200" y="6384471"/>
            <a:ext cx="422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/wiki/Okapi_BM25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F04E0C5D-071C-914B-9FE2-9C3E899D99C7}"/>
              </a:ext>
            </a:extLst>
          </p:cNvPr>
          <p:cNvSpPr/>
          <p:nvPr/>
        </p:nvSpPr>
        <p:spPr>
          <a:xfrm>
            <a:off x="2769871" y="2055495"/>
            <a:ext cx="742949" cy="735329"/>
          </a:xfrm>
          <a:prstGeom prst="donut">
            <a:avLst>
              <a:gd name="adj" fmla="val 59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5235848A-42D8-E042-93A4-DEA7088CEBAD}"/>
              </a:ext>
            </a:extLst>
          </p:cNvPr>
          <p:cNvSpPr/>
          <p:nvPr/>
        </p:nvSpPr>
        <p:spPr>
          <a:xfrm>
            <a:off x="2433320" y="4149090"/>
            <a:ext cx="2461260" cy="868680"/>
          </a:xfrm>
          <a:prstGeom prst="donut">
            <a:avLst>
              <a:gd name="adj" fmla="val 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5A248456-CAA4-8F49-9494-04D180D644F2}"/>
              </a:ext>
            </a:extLst>
          </p:cNvPr>
          <p:cNvSpPr/>
          <p:nvPr/>
        </p:nvSpPr>
        <p:spPr>
          <a:xfrm>
            <a:off x="4812030" y="1832476"/>
            <a:ext cx="914400" cy="590684"/>
          </a:xfrm>
          <a:prstGeom prst="donut">
            <a:avLst>
              <a:gd name="adj" fmla="val 59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95DF453-AE10-7F48-A844-D89BB7533CC6}"/>
              </a:ext>
            </a:extLst>
          </p:cNvPr>
          <p:cNvSpPr/>
          <p:nvPr/>
        </p:nvSpPr>
        <p:spPr>
          <a:xfrm rot="16200000">
            <a:off x="5739457" y="1396904"/>
            <a:ext cx="45719" cy="3090523"/>
          </a:xfrm>
          <a:prstGeom prst="leftBrac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382A4-FBA8-954C-87FB-5B389E52B581}"/>
              </a:ext>
            </a:extLst>
          </p:cNvPr>
          <p:cNvSpPr txBox="1"/>
          <p:nvPr/>
        </p:nvSpPr>
        <p:spPr>
          <a:xfrm>
            <a:off x="5215793" y="859802"/>
            <a:ext cx="344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Repetitions of query words is good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B68694E-2F82-E149-95FC-95316838C513}"/>
              </a:ext>
            </a:extLst>
          </p:cNvPr>
          <p:cNvCxnSpPr>
            <a:cxnSpLocks/>
          </p:cNvCxnSpPr>
          <p:nvPr/>
        </p:nvCxnSpPr>
        <p:spPr>
          <a:xfrm rot="5400000">
            <a:off x="5230548" y="1300707"/>
            <a:ext cx="674917" cy="388620"/>
          </a:xfrm>
          <a:prstGeom prst="curvedConnector3">
            <a:avLst/>
          </a:prstGeom>
          <a:ln w="9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E238F-AB51-874E-AF39-4C0E1EBF0988}"/>
              </a:ext>
            </a:extLst>
          </p:cNvPr>
          <p:cNvSpPr txBox="1"/>
          <p:nvPr/>
        </p:nvSpPr>
        <p:spPr>
          <a:xfrm>
            <a:off x="8285596" y="2132976"/>
            <a:ext cx="2835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Squashing function-first word occurrence is most important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F8E6C75-2291-8940-AE58-659D67D7937C}"/>
              </a:ext>
            </a:extLst>
          </p:cNvPr>
          <p:cNvCxnSpPr>
            <a:cxnSpLocks/>
          </p:cNvCxnSpPr>
          <p:nvPr/>
        </p:nvCxnSpPr>
        <p:spPr>
          <a:xfrm flipV="1">
            <a:off x="7307578" y="2423160"/>
            <a:ext cx="1070612" cy="205740"/>
          </a:xfrm>
          <a:prstGeom prst="curvedConnector3">
            <a:avLst/>
          </a:prstGeom>
          <a:ln w="9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EE61F6-F7C5-5449-A3F2-280E15F5FC5F}"/>
              </a:ext>
            </a:extLst>
          </p:cNvPr>
          <p:cNvSpPr txBox="1"/>
          <p:nvPr/>
        </p:nvSpPr>
        <p:spPr>
          <a:xfrm>
            <a:off x="231612" y="111563"/>
            <a:ext cx="383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more words in common with query, the better.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FEFE1B51-D949-614F-A108-BAAF55A782DC}"/>
              </a:ext>
            </a:extLst>
          </p:cNvPr>
          <p:cNvCxnSpPr>
            <a:cxnSpLocks/>
            <a:endCxn id="3" idx="0"/>
          </p:cNvCxnSpPr>
          <p:nvPr/>
        </p:nvCxnSpPr>
        <p:spPr>
          <a:xfrm rot="16200000" flipH="1">
            <a:off x="1834563" y="748711"/>
            <a:ext cx="1586865" cy="1026701"/>
          </a:xfrm>
          <a:prstGeom prst="curvedConnector3">
            <a:avLst/>
          </a:prstGeom>
          <a:ln w="9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878D0F-25F9-1A4F-856F-C02F9F87D6A3}"/>
              </a:ext>
            </a:extLst>
          </p:cNvPr>
          <p:cNvSpPr txBox="1"/>
          <p:nvPr/>
        </p:nvSpPr>
        <p:spPr>
          <a:xfrm>
            <a:off x="5726430" y="4377690"/>
            <a:ext cx="306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words less important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D2DEB8C7-4507-A049-ABF2-0B018FE99C2E}"/>
              </a:ext>
            </a:extLst>
          </p:cNvPr>
          <p:cNvCxnSpPr>
            <a:endCxn id="22" idx="1"/>
          </p:cNvCxnSpPr>
          <p:nvPr/>
        </p:nvCxnSpPr>
        <p:spPr>
          <a:xfrm flipV="1">
            <a:off x="4894580" y="4562356"/>
            <a:ext cx="831850" cy="203954"/>
          </a:xfrm>
          <a:prstGeom prst="curvedConnector3">
            <a:avLst/>
          </a:prstGeom>
          <a:ln w="9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ame 24">
            <a:extLst>
              <a:ext uri="{FF2B5EF4-FFF2-40B4-BE49-F238E27FC236}">
                <a16:creationId xmlns:a16="http://schemas.microsoft.com/office/drawing/2014/main" id="{361E895A-6DA1-DC49-BD78-6C508031D491}"/>
              </a:ext>
            </a:extLst>
          </p:cNvPr>
          <p:cNvSpPr/>
          <p:nvPr/>
        </p:nvSpPr>
        <p:spPr>
          <a:xfrm>
            <a:off x="5064357" y="757894"/>
            <a:ext cx="4033923" cy="57941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589805C4-9AC8-354B-A66B-AE1F4B4BF3B0}"/>
              </a:ext>
            </a:extLst>
          </p:cNvPr>
          <p:cNvSpPr/>
          <p:nvPr/>
        </p:nvSpPr>
        <p:spPr>
          <a:xfrm>
            <a:off x="8138160" y="2132976"/>
            <a:ext cx="2983230" cy="97037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655D7843-9774-7E48-96C0-D752F5B09882}"/>
              </a:ext>
            </a:extLst>
          </p:cNvPr>
          <p:cNvSpPr/>
          <p:nvPr/>
        </p:nvSpPr>
        <p:spPr>
          <a:xfrm>
            <a:off x="5532120" y="4149090"/>
            <a:ext cx="3680460" cy="8686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BC92F860-3E8D-DE44-8041-361965B5464A}"/>
              </a:ext>
            </a:extLst>
          </p:cNvPr>
          <p:cNvSpPr/>
          <p:nvPr/>
        </p:nvSpPr>
        <p:spPr>
          <a:xfrm>
            <a:off x="114300" y="111563"/>
            <a:ext cx="3566160" cy="6463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8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155" t="20459" r="10561" b="35894"/>
          <a:stretch/>
        </p:blipFill>
        <p:spPr>
          <a:xfrm>
            <a:off x="4829175" y="1618"/>
            <a:ext cx="7362825" cy="2608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68DB00-7B31-0349-B36E-2307360BF813}"/>
              </a:ext>
            </a:extLst>
          </p:cNvPr>
          <p:cNvSpPr txBox="1"/>
          <p:nvPr/>
        </p:nvSpPr>
        <p:spPr>
          <a:xfrm>
            <a:off x="291030" y="3362534"/>
            <a:ext cx="115799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BM25(Q,D1) = Sum of all matching terms calculates using : 	(D1(w)*(1+k)/(D1(w)+ k((1-b)+ (b*dl(D1)/</a:t>
            </a:r>
            <a:r>
              <a:rPr lang="en-US" dirty="0" err="1"/>
              <a:t>avgdl</a:t>
            </a:r>
            <a:r>
              <a:rPr lang="en-US" dirty="0"/>
              <a:t>))))* log(</a:t>
            </a:r>
            <a:r>
              <a:rPr lang="en-US" dirty="0" err="1"/>
              <a:t>idf</a:t>
            </a:r>
            <a:r>
              <a:rPr lang="en-US" dirty="0"/>
              <a:t>(w))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Q = "a c h" , Document D1 = 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abcbd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D1(a) = 1, D1(c) = 1, D1(h) = 0 (since "h" is not in D1) , dl(D1) = 5 (length of D1) </a:t>
            </a:r>
            <a:endParaRPr lang="en-US" dirty="0"/>
          </a:p>
          <a:p>
            <a:endParaRPr lang="en-US" dirty="0"/>
          </a:p>
          <a:p>
            <a:r>
              <a:rPr lang="en-US" dirty="0"/>
              <a:t>BM25(Q,D1)= (1*(1+1)/(1+1*(.5+(.5-5)/4)))*log(4.5/2.5) + (1*(1+1)/(1+1*(.5+(.5-5)/4)))* log(4.5/2.5) 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Q = "a c h" , Document D6 = 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bghh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D1(a) = 0, D1(c) = 0, D1(h) = 2, dl(D6) = 5 (length of D6) </a:t>
            </a:r>
            <a:endParaRPr lang="en-US" dirty="0"/>
          </a:p>
          <a:p>
            <a:endParaRPr lang="en-US" dirty="0"/>
          </a:p>
          <a:p>
            <a:r>
              <a:rPr lang="en-US" dirty="0"/>
              <a:t>BM25(Q,D6)= (2*(1+1)/(2+1*(.5+(.5-5)/4)))*log(5.5/1.5)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6D1D6-F2A8-5908-DF9A-5FD4FAEED8C8}"/>
              </a:ext>
            </a:extLst>
          </p:cNvPr>
          <p:cNvSpPr txBox="1"/>
          <p:nvPr/>
        </p:nvSpPr>
        <p:spPr>
          <a:xfrm>
            <a:off x="10134544" y="846275"/>
            <a:ext cx="18479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N=6 </a:t>
            </a:r>
            <a:r>
              <a:rPr lang="en-US" sz="2000" b="1" dirty="0" err="1">
                <a:solidFill>
                  <a:srgbClr val="002060"/>
                </a:solidFill>
              </a:rPr>
              <a:t>avgdl</a:t>
            </a:r>
            <a:r>
              <a:rPr lang="en-US" sz="2000" b="1" dirty="0">
                <a:solidFill>
                  <a:srgbClr val="002060"/>
                </a:solidFill>
              </a:rPr>
              <a:t>=4</a:t>
            </a:r>
            <a:endParaRPr lang="en-IN" sz="2000" b="1" dirty="0">
              <a:solidFill>
                <a:srgbClr val="00206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0B5FD74-53D6-5B5B-3F10-E6DEA9F40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40" y="68222"/>
            <a:ext cx="498399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Total number of documents in the collection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avgdl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Average document length in the collection (here,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avgdl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4)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D(w)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Number of documents containing the word 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idf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(w)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Inverse document frequency of word w, calculated as:</a:t>
            </a:r>
          </a:p>
          <a:p>
            <a:r>
              <a:rPr lang="en-US" sz="1800" dirty="0"/>
              <a:t>IDF(w) = Log((N – N(w) + b)/(N(w) + b)) </a:t>
            </a:r>
          </a:p>
          <a:p>
            <a:r>
              <a:rPr lang="en-US" sz="1800" dirty="0"/>
              <a:t>IDF(w) = Log((6 – N(w) + .5)/(N(w) + .5))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dl(D)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Length of document D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779536-9BF5-1176-DB93-EF64FC2A6D90}"/>
              </a:ext>
            </a:extLst>
          </p:cNvPr>
          <p:cNvGrpSpPr/>
          <p:nvPr/>
        </p:nvGrpSpPr>
        <p:grpSpPr>
          <a:xfrm>
            <a:off x="-9675" y="1960050"/>
            <a:ext cx="11552760" cy="745200"/>
            <a:chOff x="-9675" y="1960050"/>
            <a:chExt cx="11552760" cy="74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2FF7DA6-FE31-8ADE-4567-66CBCE32D78E}"/>
                    </a:ext>
                  </a:extLst>
                </p14:cNvPr>
                <p14:cNvContentPartPr/>
                <p14:nvPr/>
              </p14:nvContentPartPr>
              <p14:xfrm>
                <a:off x="-9675" y="1960050"/>
                <a:ext cx="3878640" cy="69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2FF7DA6-FE31-8ADE-4567-66CBCE32D78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7315" y="1942410"/>
                  <a:ext cx="391428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CF4EEA-8E03-92B7-60E8-3B9CFD6B2D49}"/>
                    </a:ext>
                  </a:extLst>
                </p14:cNvPr>
                <p14:cNvContentPartPr/>
                <p14:nvPr/>
              </p14:nvContentPartPr>
              <p14:xfrm>
                <a:off x="4847445" y="2075970"/>
                <a:ext cx="39240" cy="494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CF4EEA-8E03-92B7-60E8-3B9CFD6B2D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29805" y="2057970"/>
                  <a:ext cx="748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0A2E6A-646E-50A8-9D94-E877A2954BAA}"/>
                    </a:ext>
                  </a:extLst>
                </p14:cNvPr>
                <p14:cNvContentPartPr/>
                <p14:nvPr/>
              </p14:nvContentPartPr>
              <p14:xfrm>
                <a:off x="4803525" y="1998930"/>
                <a:ext cx="6739560" cy="706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0A2E6A-646E-50A8-9D94-E877A2954B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85525" y="1981290"/>
                  <a:ext cx="677520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155AE68-810F-3DE4-6624-F5FFAAD72381}"/>
                    </a:ext>
                  </a:extLst>
                </p14:cNvPr>
                <p14:cNvContentPartPr/>
                <p14:nvPr/>
              </p14:nvContentPartPr>
              <p14:xfrm>
                <a:off x="3942765" y="2181810"/>
                <a:ext cx="766440" cy="168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155AE68-810F-3DE4-6624-F5FFAAD723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25125" y="2164170"/>
                  <a:ext cx="802080" cy="20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162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544" y="173736"/>
            <a:ext cx="12030456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k</a:t>
            </a:r>
            <a:r>
              <a:rPr lang="en-US" sz="1400" i="1" dirty="0"/>
              <a:t>1</a:t>
            </a:r>
            <a:r>
              <a:rPr lang="en-US" sz="2400" i="1" dirty="0"/>
              <a:t>, k</a:t>
            </a:r>
            <a:r>
              <a:rPr lang="en-US" sz="1400" i="1" dirty="0"/>
              <a:t>2  </a:t>
            </a:r>
            <a:r>
              <a:rPr lang="en-US" sz="2400" dirty="0"/>
              <a:t>and</a:t>
            </a:r>
            <a:r>
              <a:rPr lang="en-US" sz="2400" i="1" dirty="0"/>
              <a:t> K </a:t>
            </a:r>
            <a:r>
              <a:rPr lang="en-US" sz="2400" dirty="0"/>
              <a:t>are parameters whose values are set empirically &amp; </a:t>
            </a:r>
            <a:r>
              <a:rPr lang="en-US" sz="2400" i="1" dirty="0"/>
              <a:t>dl</a:t>
            </a:r>
            <a:r>
              <a:rPr lang="en-US" sz="2400" dirty="0"/>
              <a:t> is doc length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4010" y="795211"/>
            <a:ext cx="8450678" cy="583302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4010" y="1618988"/>
            <a:ext cx="3218316" cy="381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37934" y="2332926"/>
            <a:ext cx="118776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BM25 Example:</a:t>
            </a:r>
          </a:p>
          <a:p>
            <a:r>
              <a:rPr lang="en-US"/>
              <a:t>Query with two terms, “president lincoln”, (</a:t>
            </a:r>
            <a:r>
              <a:rPr lang="en-US" i="1"/>
              <a:t>qf = 1)</a:t>
            </a:r>
          </a:p>
          <a:p>
            <a:r>
              <a:rPr lang="en-US"/>
              <a:t>No relevance information (</a:t>
            </a:r>
            <a:r>
              <a:rPr lang="en-US" i="1"/>
              <a:t>r and R are </a:t>
            </a:r>
            <a:r>
              <a:rPr lang="en-US"/>
              <a:t>zero)</a:t>
            </a:r>
          </a:p>
          <a:p>
            <a:r>
              <a:rPr lang="en-US" i="1"/>
              <a:t>N</a:t>
            </a:r>
            <a:r>
              <a:rPr lang="en-US"/>
              <a:t> = 500,000 documents</a:t>
            </a:r>
          </a:p>
          <a:p>
            <a:r>
              <a:rPr lang="en-US" i="1"/>
              <a:t>“president” </a:t>
            </a:r>
            <a:r>
              <a:rPr lang="en-US"/>
              <a:t>occurs in 40,000 documents (</a:t>
            </a:r>
            <a:r>
              <a:rPr lang="en-US" i="1"/>
              <a:t>n</a:t>
            </a:r>
            <a:r>
              <a:rPr lang="en-US" i="1" baseline="-25000"/>
              <a:t>1</a:t>
            </a:r>
            <a:r>
              <a:rPr lang="en-US" i="1"/>
              <a:t> </a:t>
            </a:r>
            <a:r>
              <a:rPr lang="en-US"/>
              <a:t>= 40, 000)</a:t>
            </a:r>
          </a:p>
          <a:p>
            <a:r>
              <a:rPr lang="en-US" i="1"/>
              <a:t>“lincoln” </a:t>
            </a:r>
            <a:r>
              <a:rPr lang="en-US"/>
              <a:t>occurs in 300 documents (</a:t>
            </a:r>
            <a:r>
              <a:rPr lang="en-US" i="1"/>
              <a:t>n</a:t>
            </a:r>
            <a:r>
              <a:rPr lang="en-US" i="1" baseline="-25000"/>
              <a:t>2</a:t>
            </a:r>
            <a:r>
              <a:rPr lang="en-US"/>
              <a:t> = 300)</a:t>
            </a:r>
          </a:p>
          <a:p>
            <a:r>
              <a:rPr lang="en-US"/>
              <a:t>“president” occurs 15 times in doc (</a:t>
            </a:r>
            <a:r>
              <a:rPr lang="en-US" i="1"/>
              <a:t>f</a:t>
            </a:r>
            <a:r>
              <a:rPr lang="en-US" i="1" baseline="-25000"/>
              <a:t>1</a:t>
            </a:r>
            <a:r>
              <a:rPr lang="en-US" i="1"/>
              <a:t> </a:t>
            </a:r>
            <a:r>
              <a:rPr lang="en-US"/>
              <a:t>= 15)</a:t>
            </a:r>
          </a:p>
          <a:p>
            <a:r>
              <a:rPr lang="en-US" i="1"/>
              <a:t>“lincoln” </a:t>
            </a:r>
            <a:r>
              <a:rPr lang="en-US"/>
              <a:t>occurs 25 times (</a:t>
            </a:r>
            <a:r>
              <a:rPr lang="en-US" i="1"/>
              <a:t>f</a:t>
            </a:r>
            <a:r>
              <a:rPr lang="en-US" i="1" baseline="-25000"/>
              <a:t>2</a:t>
            </a:r>
            <a:r>
              <a:rPr lang="en-US" i="1"/>
              <a:t> </a:t>
            </a:r>
            <a:r>
              <a:rPr lang="en-US"/>
              <a:t>= 25)</a:t>
            </a:r>
          </a:p>
          <a:p>
            <a:r>
              <a:rPr lang="en-US"/>
              <a:t>document length is 90% of the average length (</a:t>
            </a:r>
            <a:r>
              <a:rPr lang="en-US" i="1"/>
              <a:t>dl/avdl </a:t>
            </a:r>
            <a:r>
              <a:rPr lang="en-US"/>
              <a:t>= .9) </a:t>
            </a:r>
          </a:p>
          <a:p>
            <a:r>
              <a:rPr lang="en-US" i="1"/>
              <a:t>k</a:t>
            </a:r>
            <a:r>
              <a:rPr lang="en-US" i="1" baseline="-25000"/>
              <a:t>1</a:t>
            </a:r>
            <a:r>
              <a:rPr lang="en-US" i="1"/>
              <a:t> </a:t>
            </a:r>
            <a:r>
              <a:rPr lang="en-US"/>
              <a:t>= 1.2, </a:t>
            </a:r>
            <a:r>
              <a:rPr lang="en-US" i="1"/>
              <a:t>b </a:t>
            </a:r>
            <a:r>
              <a:rPr lang="en-US"/>
              <a:t>= 0.75, and </a:t>
            </a:r>
            <a:r>
              <a:rPr lang="en-US" i="1"/>
              <a:t>k</a:t>
            </a:r>
            <a:r>
              <a:rPr lang="en-US" i="1" baseline="-25000"/>
              <a:t>2</a:t>
            </a:r>
            <a:r>
              <a:rPr lang="en-US" i="1"/>
              <a:t> </a:t>
            </a:r>
            <a:r>
              <a:rPr lang="en-US"/>
              <a:t>= 100</a:t>
            </a:r>
          </a:p>
          <a:p>
            <a:r>
              <a:rPr lang="en-US" i="1"/>
              <a:t>K </a:t>
            </a:r>
            <a:r>
              <a:rPr lang="en-US"/>
              <a:t>= 1.2 · (0.25 + 0.75 · 0.9) = 1.11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59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BM25 Example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24250" y="1504950"/>
            <a:ext cx="8001016" cy="4876810"/>
          </a:xfrm>
          <a:prstGeom prst="rect">
            <a:avLst/>
          </a:prstGeom>
        </p:spPr>
      </p:pic>
      <p:pic>
        <p:nvPicPr>
          <p:cNvPr id="3" name="Picture 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1926" y="2333625"/>
            <a:ext cx="491726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58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1"/>
            <a:ext cx="6248400" cy="3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95600" y="304801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PAGE RANK ALGORITHM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767080"/>
            <a:ext cx="6248400" cy="399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874" y="736502"/>
            <a:ext cx="5723013" cy="284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12" y="3124200"/>
            <a:ext cx="5458564" cy="364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" t="7874" r="31534" b="80289"/>
          <a:stretch/>
        </p:blipFill>
        <p:spPr bwMode="auto">
          <a:xfrm>
            <a:off x="6543465" y="6219825"/>
            <a:ext cx="3596625" cy="41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25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-301625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latin typeface="Calibri" panose="020F0502020204030204" pitchFamily="34" charset="0"/>
              </a:rPr>
              <a:t>IR Model - Boolean model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209549" y="927100"/>
            <a:ext cx="11896725" cy="59309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Each document or query is treated as a </a:t>
            </a:r>
            <a:r>
              <a:rPr lang="ja-JP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b="1" dirty="0">
                <a:solidFill>
                  <a:srgbClr val="FF0000"/>
                </a:solidFill>
                <a:latin typeface="Calibri" panose="020F0502020204030204" pitchFamily="34" charset="0"/>
              </a:rPr>
              <a:t>bag</a:t>
            </a:r>
            <a:r>
              <a:rPr lang="ja-JP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”</a:t>
            </a:r>
            <a:r>
              <a:rPr lang="en-US" altLang="ja-JP" b="1" dirty="0">
                <a:solidFill>
                  <a:srgbClr val="FF0000"/>
                </a:solidFill>
                <a:latin typeface="Calibri" panose="020F0502020204030204" pitchFamily="34" charset="0"/>
              </a:rPr>
              <a:t> of words </a:t>
            </a:r>
            <a:r>
              <a:rPr lang="en-US" altLang="ja-JP" dirty="0">
                <a:latin typeface="Calibri" panose="020F0502020204030204" pitchFamily="34" charset="0"/>
              </a:rPr>
              <a:t>or </a:t>
            </a:r>
            <a:r>
              <a:rPr lang="en-US" altLang="ja-JP" b="1" dirty="0">
                <a:latin typeface="Calibri" panose="020F0502020204030204" pitchFamily="34" charset="0"/>
              </a:rPr>
              <a:t>terms</a:t>
            </a:r>
            <a:r>
              <a:rPr lang="en-US" altLang="ja-JP" dirty="0">
                <a:latin typeface="Calibri" panose="020F0502020204030204" pitchFamily="34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 weight </a:t>
            </a:r>
            <a:r>
              <a:rPr lang="en-US" altLang="en-US" i="1" dirty="0" err="1">
                <a:latin typeface="Calibri" panose="020F0502020204030204" pitchFamily="34" charset="0"/>
              </a:rPr>
              <a:t>w</a:t>
            </a:r>
            <a:r>
              <a:rPr lang="en-US" altLang="en-US" i="1" baseline="-25000" dirty="0" err="1">
                <a:latin typeface="Calibri" panose="020F0502020204030204" pitchFamily="34" charset="0"/>
              </a:rPr>
              <a:t>ij</a:t>
            </a:r>
            <a:r>
              <a:rPr lang="en-US" altLang="en-US" i="1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&gt; 0 is associated with each term t of document 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Boolean Queries are queries using AND, OR and NOT to join query terms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Is precise: document matches condition or not (exact match)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Simplest IR model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Use cases - Email, library catalog, Mac OS X Spotlight</a:t>
            </a:r>
          </a:p>
          <a:p>
            <a:r>
              <a:rPr lang="en-US" altLang="en-US" dirty="0"/>
              <a:t>Weaknesses</a:t>
            </a:r>
          </a:p>
          <a:p>
            <a:pPr lvl="1"/>
            <a:r>
              <a:rPr lang="en-US" altLang="en-US" sz="2800" dirty="0"/>
              <a:t>Users must learn Boolean logic</a:t>
            </a:r>
          </a:p>
          <a:p>
            <a:pPr lvl="1"/>
            <a:r>
              <a:rPr lang="en-US" altLang="en-US" sz="2800" dirty="0"/>
              <a:t>Boolean logic insufficient to capture the richness of language</a:t>
            </a:r>
          </a:p>
          <a:p>
            <a:pPr lvl="1"/>
            <a:r>
              <a:rPr lang="en-US" altLang="en-US" sz="2800" dirty="0"/>
              <a:t>No control over size of result set: either too many hits or none</a:t>
            </a:r>
          </a:p>
          <a:p>
            <a:pPr lvl="1"/>
            <a:r>
              <a:rPr lang="en-US" altLang="en-US" sz="2800" dirty="0"/>
              <a:t>When do you stop reading? All documents in the result set are considered “equally good”</a:t>
            </a:r>
          </a:p>
          <a:p>
            <a:pPr lvl="1"/>
            <a:r>
              <a:rPr lang="en-US" altLang="en-US" sz="2800" dirty="0"/>
              <a:t>What about partial matches? Documents that “don’t quite match” the query may be useful also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675A9"/>
              </a:buClr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9D086F4-357A-4459-A374-8CE0F0C917DA}" type="slidenum">
              <a:rPr lang="en-US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837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"/>
          <a:stretch/>
        </p:blipFill>
        <p:spPr bwMode="auto">
          <a:xfrm>
            <a:off x="66676" y="0"/>
            <a:ext cx="8753475" cy="642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t="53998" r="14956" b="4809"/>
          <a:stretch/>
        </p:blipFill>
        <p:spPr bwMode="auto">
          <a:xfrm>
            <a:off x="5429249" y="4486275"/>
            <a:ext cx="644842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29586" r="37711" b="30828"/>
          <a:stretch/>
        </p:blipFill>
        <p:spPr bwMode="auto">
          <a:xfrm>
            <a:off x="8467725" y="0"/>
            <a:ext cx="3657599" cy="168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247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" t="4356" r="964"/>
          <a:stretch/>
        </p:blipFill>
        <p:spPr bwMode="auto">
          <a:xfrm>
            <a:off x="114299" y="123824"/>
            <a:ext cx="7572375" cy="5275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56137"/>
          <a:stretch/>
        </p:blipFill>
        <p:spPr bwMode="auto">
          <a:xfrm>
            <a:off x="6267450" y="4838699"/>
            <a:ext cx="5810250" cy="176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t="60346" b="7619"/>
          <a:stretch/>
        </p:blipFill>
        <p:spPr bwMode="auto">
          <a:xfrm>
            <a:off x="8366126" y="36558"/>
            <a:ext cx="3825874" cy="96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525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14" y="1733550"/>
            <a:ext cx="74580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914C8AF-3B37-B9DF-1B35-3DF95F322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02" b="84880"/>
          <a:stretch/>
        </p:blipFill>
        <p:spPr bwMode="auto">
          <a:xfrm>
            <a:off x="4138614" y="2181225"/>
            <a:ext cx="58134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" t="25702" r="10639" b="1718"/>
          <a:stretch/>
        </p:blipFill>
        <p:spPr bwMode="auto">
          <a:xfrm>
            <a:off x="0" y="45554"/>
            <a:ext cx="4857750" cy="297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 t="28608" r="37489" b="4082"/>
          <a:stretch/>
        </p:blipFill>
        <p:spPr bwMode="auto">
          <a:xfrm>
            <a:off x="1" y="3200400"/>
            <a:ext cx="2990850" cy="252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682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26780" r="14262" b="2204"/>
          <a:stretch/>
        </p:blipFill>
        <p:spPr bwMode="auto">
          <a:xfrm>
            <a:off x="161925" y="0"/>
            <a:ext cx="5734050" cy="360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24618" r="35429"/>
          <a:stretch/>
        </p:blipFill>
        <p:spPr bwMode="auto">
          <a:xfrm>
            <a:off x="7019925" y="114299"/>
            <a:ext cx="4200525" cy="383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22571" r="9778"/>
          <a:stretch/>
        </p:blipFill>
        <p:spPr bwMode="auto">
          <a:xfrm>
            <a:off x="161925" y="3684898"/>
            <a:ext cx="4737077" cy="317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42533" b="7394"/>
          <a:stretch/>
        </p:blipFill>
        <p:spPr bwMode="auto">
          <a:xfrm>
            <a:off x="5124451" y="4714875"/>
            <a:ext cx="6905624" cy="19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0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1.An IR system returns 12 relevant documents and 10 irrelevant documents. There are a total of 25 relevant documents in the collection. What is the precision of the system on this search and what is the recall.</a:t>
            </a:r>
          </a:p>
          <a:p>
            <a:pPr marL="0" indent="0">
              <a:buNone/>
            </a:pPr>
            <a:r>
              <a:rPr lang="en-US" dirty="0"/>
              <a:t> Precision = (Number of relevant items retrieved) / (Total number of retrieved items) </a:t>
            </a:r>
          </a:p>
          <a:p>
            <a:pPr marL="0" indent="0">
              <a:buNone/>
            </a:pPr>
            <a:r>
              <a:rPr lang="en-US" dirty="0"/>
              <a:t>Recall = (Number of relevant items retrieved) / (Total number of relevant items)</a:t>
            </a:r>
          </a:p>
          <a:p>
            <a:pPr marL="0" indent="0">
              <a:buNone/>
            </a:pPr>
            <a:r>
              <a:rPr lang="en-US" dirty="0"/>
              <a:t> Precision = 12 / 22</a:t>
            </a:r>
          </a:p>
          <a:p>
            <a:pPr marL="0" indent="0">
              <a:buNone/>
            </a:pPr>
            <a:r>
              <a:rPr lang="en-US" dirty="0"/>
              <a:t> Recall = 12 / 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321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540" y="817418"/>
            <a:ext cx="8932575" cy="53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3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399" y="313852"/>
            <a:ext cx="8769928" cy="58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30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018" y="1579418"/>
            <a:ext cx="9256273" cy="45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53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681037"/>
            <a:ext cx="104108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54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48" y="295852"/>
            <a:ext cx="6690879" cy="64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05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142874"/>
            <a:ext cx="10515600" cy="1325563"/>
          </a:xfrm>
        </p:spPr>
        <p:txBody>
          <a:bodyPr/>
          <a:lstStyle/>
          <a:p>
            <a:pPr algn="ctr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IR Model - Vector Space Model</a:t>
            </a:r>
          </a:p>
        </p:txBody>
      </p:sp>
      <p:sp>
        <p:nvSpPr>
          <p:cNvPr id="64515" name="Rectangle 3"/>
          <p:cNvSpPr txBox="1">
            <a:spLocks noChangeArrowheads="1"/>
          </p:cNvSpPr>
          <p:nvPr/>
        </p:nvSpPr>
        <p:spPr>
          <a:xfrm>
            <a:off x="249234" y="805655"/>
            <a:ext cx="12020549" cy="47894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rgbClr val="000000"/>
                </a:solidFill>
              </a:rPr>
              <a:t>Retrieve documents based on how close the document is to the query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r>
              <a:rPr lang="en-US" altLang="en-US" sz="2400" dirty="0">
                <a:latin typeface="Calibri" panose="020F0502020204030204" pitchFamily="34" charset="0"/>
              </a:rPr>
              <a:t>Documents are also treated as a </a:t>
            </a:r>
            <a:r>
              <a:rPr lang="ja-JP" altLang="en-US" sz="2400" dirty="0">
                <a:latin typeface="Calibri" panose="020F0502020204030204" pitchFamily="34" charset="0"/>
              </a:rPr>
              <a:t>“</a:t>
            </a:r>
            <a:r>
              <a:rPr lang="en-US" altLang="ja-JP" sz="2400" dirty="0">
                <a:latin typeface="Calibri" panose="020F0502020204030204" pitchFamily="34" charset="0"/>
              </a:rPr>
              <a:t>bag</a:t>
            </a:r>
            <a:r>
              <a:rPr lang="ja-JP" altLang="en-US" sz="2400" dirty="0">
                <a:latin typeface="Calibri" panose="020F0502020204030204" pitchFamily="34" charset="0"/>
              </a:rPr>
              <a:t>”</a:t>
            </a:r>
            <a:r>
              <a:rPr lang="en-US" altLang="ja-JP" sz="2400" dirty="0">
                <a:latin typeface="Calibri" panose="020F0502020204030204" pitchFamily="34" charset="0"/>
              </a:rPr>
              <a:t> of words or terms. </a:t>
            </a:r>
          </a:p>
          <a:p>
            <a:r>
              <a:rPr lang="en-US" altLang="en-US" sz="2400" dirty="0">
                <a:latin typeface="Calibri" panose="020F0502020204030204" pitchFamily="34" charset="0"/>
              </a:rPr>
              <a:t>Each document is represented as a vector. </a:t>
            </a:r>
          </a:p>
          <a:p>
            <a:r>
              <a:rPr lang="en-US" altLang="en-US" sz="2400" dirty="0">
                <a:latin typeface="Calibri" panose="020F0502020204030204" pitchFamily="34" charset="0"/>
              </a:rPr>
              <a:t>However, the term weights are no longer 0 or 1. </a:t>
            </a:r>
          </a:p>
          <a:p>
            <a:r>
              <a:rPr lang="en-US" altLang="en-US" sz="2400" dirty="0">
                <a:latin typeface="Calibri" panose="020F0502020204030204" pitchFamily="34" charset="0"/>
              </a:rPr>
              <a:t>Each term weight is computed based on some </a:t>
            </a:r>
          </a:p>
          <a:p>
            <a:r>
              <a:rPr lang="en-US" altLang="en-US" sz="2400" dirty="0">
                <a:latin typeface="Calibri" panose="020F0502020204030204" pitchFamily="34" charset="0"/>
              </a:rPr>
              <a:t>variations of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TF</a:t>
            </a:r>
            <a:r>
              <a:rPr lang="en-US" altLang="en-US" sz="2400" dirty="0">
                <a:latin typeface="Calibri" panose="020F0502020204030204" pitchFamily="34" charset="0"/>
              </a:rPr>
              <a:t> or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TF-IDF</a:t>
            </a:r>
            <a:r>
              <a:rPr lang="en-US" altLang="en-US" sz="2400" dirty="0">
                <a:latin typeface="Calibri" panose="020F0502020204030204" pitchFamily="34" charset="0"/>
              </a:rPr>
              <a:t> scheme.</a:t>
            </a:r>
          </a:p>
          <a:p>
            <a:endParaRPr lang="en-US" altLang="en-US" sz="2000" dirty="0">
              <a:latin typeface="Calibri" panose="020F0502020204030204" pitchFamily="34" charset="0"/>
            </a:endParaRPr>
          </a:p>
        </p:txBody>
      </p:sp>
      <p:sp>
        <p:nvSpPr>
          <p:cNvPr id="65539" name="Rectangle 3"/>
          <p:cNvSpPr txBox="1">
            <a:spLocks noChangeArrowheads="1"/>
          </p:cNvSpPr>
          <p:nvPr/>
        </p:nvSpPr>
        <p:spPr>
          <a:xfrm>
            <a:off x="249234" y="3571873"/>
            <a:ext cx="656272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Term weights consist of two components</a:t>
            </a:r>
          </a:p>
          <a:p>
            <a:pPr lvl="1"/>
            <a:r>
              <a:rPr lang="en-US" altLang="en-US" sz="2000" dirty="0"/>
              <a:t>Term frequency : Local: how important is the term in this document?</a:t>
            </a:r>
          </a:p>
          <a:p>
            <a:pPr lvl="1"/>
            <a:r>
              <a:rPr lang="en-US" altLang="en-US" sz="2000" dirty="0"/>
              <a:t>Inverse document frequency : Global: how important is the term in the collection? </a:t>
            </a:r>
          </a:p>
          <a:p>
            <a:r>
              <a:rPr lang="en-US" altLang="en-US" sz="2400" dirty="0"/>
              <a:t>Terms that appear often in a document should get high weights</a:t>
            </a:r>
          </a:p>
          <a:p>
            <a:r>
              <a:rPr lang="en-US" altLang="en-US" sz="2400" dirty="0"/>
              <a:t>Terms that appear in many documents should get low weights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8335960" y="6296817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675A9"/>
              </a:buClr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b="1">
              <a:solidFill>
                <a:srgbClr val="FFFFFF"/>
              </a:solidFill>
            </a:endParaRPr>
          </a:p>
        </p:txBody>
      </p:sp>
      <p:graphicFrame>
        <p:nvGraphicFramePr>
          <p:cNvPr id="66565" name="Object 2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3866739"/>
              </p:ext>
            </p:extLst>
          </p:nvPr>
        </p:nvGraphicFramePr>
        <p:xfrm>
          <a:off x="6921496" y="1949053"/>
          <a:ext cx="22669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78" imgH="431570" progId="Equation.3">
                  <p:embed/>
                </p:oleObj>
              </mc:Choice>
              <mc:Fallback>
                <p:oleObj name="Equation" r:id="rId2" imgW="1091878" imgH="431570" progId="Equation.3">
                  <p:embed/>
                  <p:pic>
                    <p:nvPicPr>
                      <p:cNvPr id="66565" name="Object 2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496" y="1949053"/>
                        <a:ext cx="226695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6" name="Object 3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202433"/>
              </p:ext>
            </p:extLst>
          </p:nvPr>
        </p:nvGraphicFramePr>
        <p:xfrm>
          <a:off x="6940547" y="2898378"/>
          <a:ext cx="6064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1947" imgH="241269" progId="Equation.3">
                  <p:embed/>
                </p:oleObj>
              </mc:Choice>
              <mc:Fallback>
                <p:oleObj name="Equation" r:id="rId4" imgW="291947" imgH="241269" progId="Equation.3">
                  <p:embed/>
                  <p:pic>
                    <p:nvPicPr>
                      <p:cNvPr id="66566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0547" y="2898378"/>
                        <a:ext cx="60642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7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402172"/>
              </p:ext>
            </p:extLst>
          </p:nvPr>
        </p:nvGraphicFramePr>
        <p:xfrm>
          <a:off x="6980234" y="3507978"/>
          <a:ext cx="52705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3786" imgH="241124" progId="Equation.3">
                  <p:embed/>
                </p:oleObj>
              </mc:Choice>
              <mc:Fallback>
                <p:oleObj name="Equation" r:id="rId6" imgW="253786" imgH="241124" progId="Equation.3">
                  <p:embed/>
                  <p:pic>
                    <p:nvPicPr>
                      <p:cNvPr id="66567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0234" y="3507978"/>
                        <a:ext cx="52705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8" name="Object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9052508"/>
              </p:ext>
            </p:extLst>
          </p:nvPr>
        </p:nvGraphicFramePr>
        <p:xfrm>
          <a:off x="7058021" y="4150915"/>
          <a:ext cx="36988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495" imgH="177495" progId="Equation.3">
                  <p:embed/>
                </p:oleObj>
              </mc:Choice>
              <mc:Fallback>
                <p:oleObj name="Equation" r:id="rId8" imgW="177495" imgH="177495" progId="Equation.3">
                  <p:embed/>
                  <p:pic>
                    <p:nvPicPr>
                      <p:cNvPr id="66568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8021" y="4150915"/>
                        <a:ext cx="36988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425968"/>
              </p:ext>
            </p:extLst>
          </p:nvPr>
        </p:nvGraphicFramePr>
        <p:xfrm>
          <a:off x="7085009" y="4684314"/>
          <a:ext cx="3175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124" imgH="228738" progId="Equation.3">
                  <p:embed/>
                </p:oleObj>
              </mc:Choice>
              <mc:Fallback>
                <p:oleObj name="Equation" r:id="rId10" imgW="152124" imgH="228738" progId="Equation.3">
                  <p:embed/>
                  <p:pic>
                    <p:nvPicPr>
                      <p:cNvPr id="66569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5009" y="4684314"/>
                        <a:ext cx="3175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0" name="Text Box 14"/>
          <p:cNvSpPr txBox="1">
            <a:spLocks noChangeArrowheads="1"/>
          </p:cNvSpPr>
          <p:nvPr/>
        </p:nvSpPr>
        <p:spPr bwMode="auto">
          <a:xfrm>
            <a:off x="7589834" y="2976164"/>
            <a:ext cx="4006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675A9"/>
              </a:buClr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b="1" dirty="0">
                <a:solidFill>
                  <a:srgbClr val="000000"/>
                </a:solidFill>
              </a:rPr>
              <a:t>weight assigned to term </a:t>
            </a:r>
            <a:r>
              <a:rPr lang="en-US" altLang="en-US" sz="1600" b="1" i="1" dirty="0" err="1">
                <a:solidFill>
                  <a:srgbClr val="000000"/>
                </a:solidFill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</a:rPr>
              <a:t> in document </a:t>
            </a:r>
            <a:r>
              <a:rPr lang="en-US" altLang="en-US" sz="1600" b="1" i="1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66571" name="Text Box 16"/>
          <p:cNvSpPr txBox="1">
            <a:spLocks noChangeArrowheads="1"/>
          </p:cNvSpPr>
          <p:nvPr/>
        </p:nvSpPr>
        <p:spPr bwMode="auto">
          <a:xfrm>
            <a:off x="7589834" y="3585764"/>
            <a:ext cx="4570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675A9"/>
              </a:buClr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b="1" dirty="0">
                <a:solidFill>
                  <a:srgbClr val="000000"/>
                </a:solidFill>
              </a:rPr>
              <a:t>number of occurrence of term </a:t>
            </a:r>
            <a:r>
              <a:rPr lang="en-US" altLang="en-US" sz="1600" b="1" i="1" dirty="0" err="1">
                <a:solidFill>
                  <a:srgbClr val="000000"/>
                </a:solidFill>
              </a:rPr>
              <a:t>i</a:t>
            </a:r>
            <a:r>
              <a:rPr lang="en-US" altLang="en-US" sz="1600" b="1" dirty="0">
                <a:solidFill>
                  <a:srgbClr val="000000"/>
                </a:solidFill>
              </a:rPr>
              <a:t> in document </a:t>
            </a:r>
            <a:r>
              <a:rPr lang="en-US" altLang="en-US" sz="1600" b="1" i="1" dirty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66572" name="Text Box 17"/>
          <p:cNvSpPr txBox="1">
            <a:spLocks noChangeArrowheads="1"/>
          </p:cNvSpPr>
          <p:nvPr/>
        </p:nvSpPr>
        <p:spPr bwMode="auto">
          <a:xfrm>
            <a:off x="7589835" y="4150914"/>
            <a:ext cx="41735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675A9"/>
              </a:buClr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number of documents in entire collection</a:t>
            </a:r>
            <a:endParaRPr lang="en-US" altLang="en-US" sz="1600" b="1" i="1">
              <a:solidFill>
                <a:srgbClr val="000000"/>
              </a:solidFill>
            </a:endParaRPr>
          </a:p>
        </p:txBody>
      </p:sp>
      <p:sp>
        <p:nvSpPr>
          <p:cNvPr id="66573" name="Text Box 18"/>
          <p:cNvSpPr txBox="1">
            <a:spLocks noChangeArrowheads="1"/>
          </p:cNvSpPr>
          <p:nvPr/>
        </p:nvSpPr>
        <p:spPr bwMode="auto">
          <a:xfrm>
            <a:off x="7589834" y="4728764"/>
            <a:ext cx="33956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675A9"/>
              </a:buClr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number of documents with term </a:t>
            </a:r>
            <a:r>
              <a:rPr lang="en-US" altLang="en-US" sz="1600" b="1" i="1">
                <a:solidFill>
                  <a:srgbClr val="000000"/>
                </a:solidFill>
              </a:rPr>
              <a:t>i</a:t>
            </a:r>
          </a:p>
        </p:txBody>
      </p:sp>
      <p:pic>
        <p:nvPicPr>
          <p:cNvPr id="6657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10423" y="5509417"/>
            <a:ext cx="3816350" cy="1074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467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176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Retrieval in vector space model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173163"/>
            <a:ext cx="5038725" cy="48260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Relevance of </a:t>
            </a:r>
            <a:r>
              <a:rPr lang="en-US" alt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d</a:t>
            </a:r>
            <a:r>
              <a:rPr lang="en-US" altLang="en-US" sz="2000" i="1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 to </a:t>
            </a:r>
            <a:r>
              <a:rPr lang="en-US" alt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q</a:t>
            </a:r>
            <a:r>
              <a:rPr lang="en-US" altLang="en-US" sz="2000" dirty="0">
                <a:latin typeface="Calibri" panose="020F0502020204030204" pitchFamily="34" charset="0"/>
              </a:rPr>
              <a:t>: Cosine similarity (the cosine of the angle between the two vectors)  commonly used in text clustering</a:t>
            </a:r>
          </a:p>
        </p:txBody>
      </p:sp>
      <p:pic>
        <p:nvPicPr>
          <p:cNvPr id="6861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04124" y="979091"/>
            <a:ext cx="6666951" cy="1249759"/>
          </a:xfrm>
          <a:noFill/>
        </p:spPr>
      </p:pic>
      <p:sp>
        <p:nvSpPr>
          <p:cNvPr id="6861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675A9"/>
              </a:buClr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195C789-426B-4977-BA63-DB5028ED51C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5299" name="Rectangle 3"/>
          <p:cNvSpPr txBox="1">
            <a:spLocks noChangeArrowheads="1"/>
          </p:cNvSpPr>
          <p:nvPr/>
        </p:nvSpPr>
        <p:spPr>
          <a:xfrm>
            <a:off x="609600" y="2541589"/>
            <a:ext cx="7847012" cy="46116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None/>
            </a:pPr>
            <a:r>
              <a:rPr lang="fr-FR">
                <a:cs typeface="Times New Roman" pitchFamily="18" charset="0"/>
              </a:rPr>
              <a:t>Dot product</a:t>
            </a:r>
          </a:p>
          <a:p>
            <a:pPr algn="just">
              <a:buFont typeface="Wingdings" pitchFamily="2" charset="2"/>
              <a:buNone/>
            </a:pPr>
            <a:endParaRPr lang="fr-FR"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fr-FR">
                <a:cs typeface="Times New Roman" pitchFamily="18" charset="0"/>
              </a:rPr>
              <a:t>  Cosine</a:t>
            </a:r>
          </a:p>
          <a:p>
            <a:pPr algn="just">
              <a:buFont typeface="Wingdings" pitchFamily="2" charset="2"/>
              <a:buNone/>
            </a:pPr>
            <a:endParaRPr lang="fr-FR"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fr-FR">
                <a:cs typeface="Times New Roman" pitchFamily="18" charset="0"/>
              </a:rPr>
              <a:t>  Dice</a:t>
            </a:r>
          </a:p>
          <a:p>
            <a:pPr algn="just">
              <a:buFont typeface="Wingdings" pitchFamily="2" charset="2"/>
              <a:buNone/>
            </a:pPr>
            <a:endParaRPr lang="fr-FR">
              <a:cs typeface="Times New Roman" pitchFamily="18" charset="0"/>
            </a:endParaRPr>
          </a:p>
          <a:p>
            <a:pPr algn="just">
              <a:buFont typeface="Wingdings" pitchFamily="2" charset="2"/>
              <a:buNone/>
            </a:pPr>
            <a:r>
              <a:rPr lang="en-US">
                <a:cs typeface="Times New Roman" pitchFamily="18" charset="0"/>
              </a:rPr>
              <a:t>Jaccard</a:t>
            </a:r>
            <a:endParaRPr lang="en-US" dirty="0">
              <a:cs typeface="Times New Roman" pitchFamily="18" charset="0"/>
            </a:endParaRPr>
          </a:p>
        </p:txBody>
      </p:sp>
      <p:graphicFrame>
        <p:nvGraphicFramePr>
          <p:cNvPr id="5531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482041"/>
              </p:ext>
            </p:extLst>
          </p:nvPr>
        </p:nvGraphicFramePr>
        <p:xfrm>
          <a:off x="3082131" y="2432844"/>
          <a:ext cx="4370388" cy="439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1100" imgH="2463800" progId="Equation.3">
                  <p:embed/>
                </p:oleObj>
              </mc:Choice>
              <mc:Fallback>
                <p:oleObj name="Equation" r:id="rId3" imgW="2451100" imgH="2463800" progId="Equation.3">
                  <p:embed/>
                  <p:pic>
                    <p:nvPicPr>
                      <p:cNvPr id="5531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131" y="2432844"/>
                        <a:ext cx="4370388" cy="439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24215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5089" y="-2254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An Example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65089" y="1023937"/>
            <a:ext cx="6030911" cy="5697539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A document space is defined by three terms: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hardware,  software, users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the vocabulary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A set of documents are defined as: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A1=(1, 0, 0),	A2=(0, 1, 0), 	A3=(0, 0, 1)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A4=(1, 1, 0),	A5=(1, 0, 1), 	A6=(0, 1, 1)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A7=(1, 1, 1)	A8=(1, 0, 1).	A9=(0, 1, 1)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If the Query is </a:t>
            </a:r>
            <a:r>
              <a:rPr lang="ja-JP" altLang="en-US" dirty="0">
                <a:latin typeface="Calibri" panose="020F0502020204030204" pitchFamily="34" charset="0"/>
              </a:rPr>
              <a:t>“</a:t>
            </a:r>
            <a:r>
              <a:rPr lang="en-US" altLang="ja-JP" dirty="0">
                <a:latin typeface="Calibri" panose="020F0502020204030204" pitchFamily="34" charset="0"/>
              </a:rPr>
              <a:t>hardware and software</a:t>
            </a:r>
            <a:r>
              <a:rPr lang="ja-JP" altLang="en-US" dirty="0">
                <a:latin typeface="Calibri" panose="020F0502020204030204" pitchFamily="34" charset="0"/>
              </a:rPr>
              <a:t>”</a:t>
            </a:r>
            <a:endParaRPr lang="en-US" altLang="ja-JP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what documents should be retrieved?</a:t>
            </a:r>
          </a:p>
          <a:p>
            <a:pPr eaLnBrk="1" hangingPunct="1"/>
            <a:endParaRPr lang="en-US" altLang="en-US" dirty="0">
              <a:latin typeface="Calibri" panose="020F0502020204030204" pitchFamily="34" charset="0"/>
            </a:endParaRPr>
          </a:p>
          <a:p>
            <a:r>
              <a:rPr lang="en-US" altLang="en-US" sz="3400" dirty="0">
                <a:latin typeface="Calibri" panose="020F0502020204030204" pitchFamily="34" charset="0"/>
              </a:rPr>
              <a:t>In Boolean query matching: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document A4, A7 will be retrieved (</a:t>
            </a:r>
            <a:r>
              <a:rPr lang="ja-JP" altLang="en-US" dirty="0">
                <a:latin typeface="Calibri" panose="020F0502020204030204" pitchFamily="34" charset="0"/>
              </a:rPr>
              <a:t>“</a:t>
            </a:r>
            <a:r>
              <a:rPr lang="en-US" altLang="ja-JP" dirty="0">
                <a:latin typeface="Calibri" panose="020F0502020204030204" pitchFamily="34" charset="0"/>
              </a:rPr>
              <a:t>AND</a:t>
            </a:r>
            <a:r>
              <a:rPr lang="ja-JP" altLang="en-US" dirty="0">
                <a:latin typeface="Calibri" panose="020F0502020204030204" pitchFamily="34" charset="0"/>
              </a:rPr>
              <a:t>”</a:t>
            </a:r>
            <a:r>
              <a:rPr lang="en-US" altLang="ja-JP" dirty="0">
                <a:latin typeface="Calibri" panose="020F0502020204030204" pitchFamily="34" charset="0"/>
              </a:rPr>
              <a:t>)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retrieved: A1, A2, A4, A5, A6, A7, A8, A9 (</a:t>
            </a:r>
            <a:r>
              <a:rPr lang="ja-JP" altLang="en-US" dirty="0">
                <a:latin typeface="Calibri" panose="020F0502020204030204" pitchFamily="34" charset="0"/>
              </a:rPr>
              <a:t>“</a:t>
            </a:r>
            <a:r>
              <a:rPr lang="en-US" altLang="ja-JP" dirty="0">
                <a:latin typeface="Calibri" panose="020F0502020204030204" pitchFamily="34" charset="0"/>
              </a:rPr>
              <a:t>OR</a:t>
            </a:r>
            <a:r>
              <a:rPr lang="ja-JP" altLang="en-US" dirty="0">
                <a:latin typeface="Calibri" panose="020F0502020204030204" pitchFamily="34" charset="0"/>
              </a:rPr>
              <a:t>”</a:t>
            </a:r>
            <a:r>
              <a:rPr lang="en-US" altLang="ja-JP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6963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675A9"/>
              </a:buClr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C2C823F-8658-4D08-8936-EB5B997F238E}" type="slidenum">
              <a:rPr lang="en-US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0659" name="Rectangle 3"/>
          <p:cNvSpPr txBox="1">
            <a:spLocks noChangeArrowheads="1"/>
          </p:cNvSpPr>
          <p:nvPr/>
        </p:nvSpPr>
        <p:spPr>
          <a:xfrm>
            <a:off x="6026944" y="1023936"/>
            <a:ext cx="6099967" cy="5697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400" dirty="0">
                <a:latin typeface="Calibri" panose="020F0502020204030204" pitchFamily="34" charset="0"/>
              </a:rPr>
              <a:t>In similarity matching (cosine): 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q=(1, 1, 0)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S(q, A1)=0.71, 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S(q, A2)=0.71,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S(q, A3)=0,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S(q, A4)=1,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S(q, A5)=0.5,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S(q, A6)=0.5,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S(q, A7)=0.82,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S(q, A8)=0.5,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S(q, A9)=0.5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Document retrieved set (with ranking)=</a:t>
            </a:r>
          </a:p>
          <a:p>
            <a:pPr lvl="2"/>
            <a:r>
              <a:rPr lang="en-US" altLang="en-US" dirty="0">
                <a:latin typeface="Calibri" panose="020F0502020204030204" pitchFamily="34" charset="0"/>
              </a:rPr>
              <a:t>{A4, A7, A1, A2, A5, A6, A8, A9}</a:t>
            </a:r>
          </a:p>
        </p:txBody>
      </p:sp>
    </p:spTree>
    <p:extLst>
      <p:ext uri="{BB962C8B-B14F-4D97-AF65-F5344CB8AC3E}">
        <p14:creationId xmlns:p14="http://schemas.microsoft.com/office/powerpoint/2010/main" val="169324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Title 1"/>
          <p:cNvSpPr>
            <a:spLocks noGrp="1"/>
          </p:cNvSpPr>
          <p:nvPr>
            <p:ph type="title" idx="4294967295"/>
          </p:nvPr>
        </p:nvSpPr>
        <p:spPr>
          <a:xfrm>
            <a:off x="1895475" y="78582"/>
            <a:ext cx="9144000" cy="72707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/>
              <a:t>Vector Space Model: A Running Example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0010B-2DCD-2522-28BD-1EC0714F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8" y="1103515"/>
            <a:ext cx="7068041" cy="47257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6D4B7A-1201-FFE6-0CCC-679F6AE59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439" y="1170190"/>
            <a:ext cx="7238992" cy="48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Title 1"/>
          <p:cNvSpPr>
            <a:spLocks noGrp="1"/>
          </p:cNvSpPr>
          <p:nvPr>
            <p:ph type="title" idx="4294967295"/>
          </p:nvPr>
        </p:nvSpPr>
        <p:spPr>
          <a:xfrm>
            <a:off x="3609975" y="-32861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A Running Example</a:t>
            </a:r>
            <a:endParaRPr lang="en-AU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C8DE-04CC-4E00-85ED-4B113B5D2F09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CF4F6-31A7-19FB-601F-C639E6EE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522" y="996952"/>
            <a:ext cx="7706430" cy="51526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1503FC-C06F-7CDE-C5B7-CD91EDE85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06" y="1110862"/>
            <a:ext cx="7674958" cy="51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71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Title 1"/>
          <p:cNvSpPr>
            <a:spLocks noGrp="1"/>
          </p:cNvSpPr>
          <p:nvPr>
            <p:ph type="title" idx="4294967295"/>
          </p:nvPr>
        </p:nvSpPr>
        <p:spPr>
          <a:xfrm>
            <a:off x="838200" y="-188914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A Running Example</a:t>
            </a:r>
            <a:endParaRPr lang="en-AU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C8DE-04CC-4E00-85ED-4B113B5D2F09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A2C8BC-97A6-32F1-2092-CB314BDE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78" y="940948"/>
            <a:ext cx="8243904" cy="553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2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8382000" y="1765300"/>
          <a:ext cx="2286000" cy="3413150"/>
        </p:xfrm>
        <a:graphic>
          <a:graphicData uri="http://schemas.openxmlformats.org/drawingml/2006/table">
            <a:tbl>
              <a:tblPr/>
              <a:tblGrid>
                <a:gridCol w="428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4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ID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word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doc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</a:rPr>
                        <a:t>freq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course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data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interest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mine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study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subfield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text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5689" name="Title 1"/>
          <p:cNvSpPr>
            <a:spLocks noGrp="1"/>
          </p:cNvSpPr>
          <p:nvPr>
            <p:ph type="title" idx="4294967295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/>
              <a:t>A Running Example</a:t>
            </a:r>
            <a:endParaRPr lang="en-AU"/>
          </a:p>
        </p:txBody>
      </p:sp>
      <p:sp>
        <p:nvSpPr>
          <p:cNvPr id="24617" name="Content Placeholder 7"/>
          <p:cNvSpPr>
            <a:spLocks noGrp="1"/>
          </p:cNvSpPr>
          <p:nvPr>
            <p:ph idx="4294967295"/>
          </p:nvPr>
        </p:nvSpPr>
        <p:spPr>
          <a:xfrm>
            <a:off x="1981200" y="1165226"/>
            <a:ext cx="8229600" cy="4525963"/>
          </a:xfrm>
        </p:spPr>
        <p:txBody>
          <a:bodyPr/>
          <a:lstStyle/>
          <a:p>
            <a:r>
              <a:rPr lang="en-US"/>
              <a:t>Step 6 – Create an indexing file</a:t>
            </a:r>
            <a:endParaRPr lang="en-AU"/>
          </a:p>
        </p:txBody>
      </p:sp>
      <p:sp>
        <p:nvSpPr>
          <p:cNvPr id="24618" name="Folded Corner 14"/>
          <p:cNvSpPr>
            <a:spLocks noChangeArrowheads="1"/>
          </p:cNvSpPr>
          <p:nvPr/>
        </p:nvSpPr>
        <p:spPr bwMode="auto">
          <a:xfrm>
            <a:off x="1847850" y="1857376"/>
            <a:ext cx="1714500" cy="1357313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This is a data mining course.</a:t>
            </a:r>
            <a:endParaRPr lang="en-AU" sz="1600">
              <a:cs typeface="Arial" pitchFamily="34" charset="0"/>
            </a:endParaRPr>
          </a:p>
        </p:txBody>
      </p:sp>
      <p:sp>
        <p:nvSpPr>
          <p:cNvPr id="24619" name="Folded Corner 15"/>
          <p:cNvSpPr>
            <a:spLocks noChangeArrowheads="1"/>
          </p:cNvSpPr>
          <p:nvPr/>
        </p:nvSpPr>
        <p:spPr bwMode="auto">
          <a:xfrm>
            <a:off x="1847850" y="3541713"/>
            <a:ext cx="1714500" cy="1358900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We are studying text mining. Text mining is a subfield of data mining.</a:t>
            </a:r>
            <a:endParaRPr lang="en-AU" sz="1600">
              <a:cs typeface="Arial" pitchFamily="34" charset="0"/>
            </a:endParaRPr>
          </a:p>
        </p:txBody>
      </p:sp>
      <p:sp>
        <p:nvSpPr>
          <p:cNvPr id="24620" name="Folded Corner 16"/>
          <p:cNvSpPr>
            <a:spLocks noChangeArrowheads="1"/>
          </p:cNvSpPr>
          <p:nvPr/>
        </p:nvSpPr>
        <p:spPr bwMode="auto">
          <a:xfrm>
            <a:off x="1846263" y="5256213"/>
            <a:ext cx="1714500" cy="1357312"/>
          </a:xfrm>
          <a:prstGeom prst="foldedCorner">
            <a:avLst>
              <a:gd name="adj" fmla="val 27333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600">
                <a:cs typeface="Arial" pitchFamily="34" charset="0"/>
              </a:rPr>
              <a:t>Mining text is interesting, and </a:t>
            </a:r>
            <a:r>
              <a:rPr lang="en-AU" sz="1600">
                <a:cs typeface="Arial" pitchFamily="34" charset="0"/>
              </a:rPr>
              <a:t>I am interested in it.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51452" y="2010847"/>
            <a:ext cx="27578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This is 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dirty="0">
                <a:cs typeface="Arial" pitchFamily="34" charset="0"/>
              </a:rPr>
              <a:t>data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mining</a:t>
            </a:r>
            <a:r>
              <a:rPr lang="en-US" dirty="0">
                <a:cs typeface="Arial" pitchFamily="34" charset="0"/>
              </a:rPr>
              <a:t> course</a:t>
            </a:r>
            <a:endParaRPr lang="en-AU" dirty="0"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24298" y="3572055"/>
            <a:ext cx="4214842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We are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studying</a:t>
            </a:r>
            <a:r>
              <a:rPr lang="en-US" dirty="0">
                <a:cs typeface="Arial" pitchFamily="34" charset="0"/>
              </a:rPr>
              <a:t> text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mining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Text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mining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is a</a:t>
            </a:r>
            <a:r>
              <a:rPr lang="en-US" strike="sngStrike" dirty="0">
                <a:cs typeface="Arial" pitchFamily="34" charset="0"/>
              </a:rPr>
              <a:t> </a:t>
            </a:r>
            <a:r>
              <a:rPr lang="en-US" dirty="0">
                <a:cs typeface="Arial" pitchFamily="34" charset="0"/>
              </a:rPr>
              <a:t>subfield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of</a:t>
            </a:r>
            <a:r>
              <a:rPr lang="en-US" dirty="0">
                <a:cs typeface="Arial" pitchFamily="34" charset="0"/>
              </a:rPr>
              <a:t> data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mining</a:t>
            </a:r>
            <a:endParaRPr lang="en-AU" strike="sngStrike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5802" y="5289006"/>
            <a:ext cx="364333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Mining</a:t>
            </a:r>
            <a:r>
              <a:rPr lang="en-US" dirty="0">
                <a:cs typeface="Arial" pitchFamily="34" charset="0"/>
              </a:rPr>
              <a:t> text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is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interesting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and I am interested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in it  </a:t>
            </a:r>
            <a:endParaRPr lang="en-AU" strike="sngStrike" dirty="0">
              <a:solidFill>
                <a:schemeClr val="bg1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24624" name="Straight Arrow Connector 20"/>
          <p:cNvCxnSpPr>
            <a:cxnSpLocks noChangeShapeType="1"/>
          </p:cNvCxnSpPr>
          <p:nvPr/>
        </p:nvCxnSpPr>
        <p:spPr bwMode="auto">
          <a:xfrm>
            <a:off x="3346451" y="2193925"/>
            <a:ext cx="785813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25" name="Straight Arrow Connector 21"/>
          <p:cNvCxnSpPr>
            <a:cxnSpLocks noChangeShapeType="1"/>
          </p:cNvCxnSpPr>
          <p:nvPr/>
        </p:nvCxnSpPr>
        <p:spPr bwMode="auto">
          <a:xfrm>
            <a:off x="3346451" y="3957639"/>
            <a:ext cx="78581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26" name="Straight Arrow Connector 22"/>
          <p:cNvCxnSpPr>
            <a:cxnSpLocks noChangeShapeType="1"/>
          </p:cNvCxnSpPr>
          <p:nvPr/>
        </p:nvCxnSpPr>
        <p:spPr bwMode="auto">
          <a:xfrm>
            <a:off x="3473451" y="5614989"/>
            <a:ext cx="78581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27" name="TextBox 23"/>
          <p:cNvSpPr txBox="1">
            <a:spLocks noChangeArrowheads="1"/>
          </p:cNvSpPr>
          <p:nvPr/>
        </p:nvSpPr>
        <p:spPr bwMode="auto">
          <a:xfrm>
            <a:off x="4889501" y="3254376"/>
            <a:ext cx="920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study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4628" name="TextBox 24"/>
          <p:cNvSpPr txBox="1">
            <a:spLocks noChangeArrowheads="1"/>
          </p:cNvSpPr>
          <p:nvPr/>
        </p:nvSpPr>
        <p:spPr bwMode="auto">
          <a:xfrm>
            <a:off x="6167438" y="5062539"/>
            <a:ext cx="1194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interest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4629" name="TextBox 25"/>
          <p:cNvSpPr txBox="1">
            <a:spLocks noChangeArrowheads="1"/>
          </p:cNvSpPr>
          <p:nvPr/>
        </p:nvSpPr>
        <p:spPr bwMode="auto">
          <a:xfrm>
            <a:off x="6078539" y="1774826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mine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4630" name="TextBox 26"/>
          <p:cNvSpPr txBox="1">
            <a:spLocks noChangeArrowheads="1"/>
          </p:cNvSpPr>
          <p:nvPr/>
        </p:nvSpPr>
        <p:spPr bwMode="auto">
          <a:xfrm>
            <a:off x="6013451" y="3254376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mine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4631" name="TextBox 27"/>
          <p:cNvSpPr txBox="1">
            <a:spLocks noChangeArrowheads="1"/>
          </p:cNvSpPr>
          <p:nvPr/>
        </p:nvSpPr>
        <p:spPr bwMode="auto">
          <a:xfrm>
            <a:off x="4916489" y="3711576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mine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4632" name="TextBox 28"/>
          <p:cNvSpPr txBox="1">
            <a:spLocks noChangeArrowheads="1"/>
          </p:cNvSpPr>
          <p:nvPr/>
        </p:nvSpPr>
        <p:spPr bwMode="auto">
          <a:xfrm>
            <a:off x="4102101" y="4057651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mine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4633" name="TextBox 29"/>
          <p:cNvSpPr txBox="1">
            <a:spLocks noChangeArrowheads="1"/>
          </p:cNvSpPr>
          <p:nvPr/>
        </p:nvSpPr>
        <p:spPr bwMode="auto">
          <a:xfrm>
            <a:off x="4667251" y="5062539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mine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4634" name="TextBox 30"/>
          <p:cNvSpPr txBox="1">
            <a:spLocks noChangeArrowheads="1"/>
          </p:cNvSpPr>
          <p:nvPr/>
        </p:nvSpPr>
        <p:spPr bwMode="auto">
          <a:xfrm>
            <a:off x="6756400" y="3263901"/>
            <a:ext cx="6799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text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4635" name="TextBox 31"/>
          <p:cNvSpPr txBox="1">
            <a:spLocks noChangeArrowheads="1"/>
          </p:cNvSpPr>
          <p:nvPr/>
        </p:nvSpPr>
        <p:spPr bwMode="auto">
          <a:xfrm>
            <a:off x="6078538" y="5456239"/>
            <a:ext cx="1194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interest</a:t>
            </a:r>
            <a:endParaRPr lang="en-AU">
              <a:latin typeface="Arial" pitchFamily="34" charset="0"/>
              <a:cs typeface="Arial" pitchFamily="34" charset="0"/>
            </a:endParaRPr>
          </a:p>
        </p:txBody>
      </p:sp>
      <p:sp>
        <p:nvSpPr>
          <p:cNvPr id="24636" name="TextBox 35"/>
          <p:cNvSpPr txBox="1">
            <a:spLocks noChangeArrowheads="1"/>
          </p:cNvSpPr>
          <p:nvPr/>
        </p:nvSpPr>
        <p:spPr bwMode="auto">
          <a:xfrm>
            <a:off x="3802063" y="2357439"/>
            <a:ext cx="3693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coursex1, datax1, minex1</a:t>
            </a:r>
            <a:endParaRPr lang="en-AU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637" name="TextBox 36"/>
          <p:cNvSpPr txBox="1">
            <a:spLocks noChangeArrowheads="1"/>
          </p:cNvSpPr>
          <p:nvPr/>
        </p:nvSpPr>
        <p:spPr bwMode="auto">
          <a:xfrm>
            <a:off x="3224213" y="4697413"/>
            <a:ext cx="588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datax1, minex3, studyx1, subfieldx1</a:t>
            </a:r>
            <a:r>
              <a:rPr lang="en-US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, textx2</a:t>
            </a:r>
            <a:endParaRPr lang="en-AU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638" name="TextBox 37"/>
          <p:cNvSpPr txBox="1">
            <a:spLocks noChangeArrowheads="1"/>
          </p:cNvSpPr>
          <p:nvPr/>
        </p:nvSpPr>
        <p:spPr bwMode="auto">
          <a:xfrm>
            <a:off x="4595813" y="6065839"/>
            <a:ext cx="36744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interestx2, minex1, textx1</a:t>
            </a:r>
            <a:endParaRPr lang="en-AU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FC8DE-04CC-4E00-85ED-4B113B5D2F09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783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sum_{i\in Q}\log \frac{(r_{i}+0.5)/(R-r_{i}+0.5)}{(n_{i}-r_{i}+0.5)/(N-n_{i}-R+r_{i}+0.5)}\cdot \frac{(k_{1}+1)f_{i}}{K+f_{i}}\cdot\frac{(k_{2}+1)qf_{i}}{k_{2}+qf_{i}}  template TPT1  env TPENV1  fore 0  back 16777215  eqnno 12"/>
  <p:tag name="FILENAME" val="TP_tmp"/>
  <p:tag name="ORIGWIDTH" val="246"/>
  <p:tag name="PICTUREFILESIZE" val="149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K = k_{1}((1-b)+b\cdot \frac{dl}{avdl})  template TPT1  env TPENV1  fore 0  back 16777215  eqnno 13"/>
  <p:tag name="FILENAME" val="TP_tmp"/>
  <p:tag name="ORIGWIDTH" val="110"/>
  <p:tag name="PICTUREFILESIZE" val="46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BM25(Q,D)&amp;= &amp; \\&#10;&amp; &amp; \log \frac{(0+0.5)/(0-0+0.5)}{(40000-0+0.5)/(500000-40000-0+0+0.5)}\\&#10;&amp; &amp; \times \frac{(1.2+1)15}{1.11+15}\times\frac{(100+1)1}{100+1} \\&#10;&amp; &amp; +\log \frac{(0+0.5)/(0-0+0.5)}{(300-0+0.5)/(500000-300-0+0+0.5)} \\&#10;&amp; &amp; \times\frac{(1.2+1)25}{1.11+25}\times\frac{(100+1)1}{100+1} &#10;\end{eqnarray*}&#10;\begin{eqnarray*}&#10;&amp; = &amp; \log 460000.5/40000.5\cdot 33/16.11\cdot 101/101 \\&#10;&amp; &amp; + \log 499700.5/300.5\cdot 55/26.11\cdot 101/101\\&#10;&amp; =  &amp; 2.44\cdot2.05\cdot1 + 7.42\cdot 2.11 \cdot 1 \\&#10;&amp; = &amp; 5.00 + 15.66 = 20.66&#10;\end{eqnarray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15"/>
  <p:tag name="PICTUREFILESIZE" val="708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}{@{\hspace{0.5em}}c@{\hspace{0.5em}}|@{\hspace{0.5em}}c@{\hspace{0.5em}}|@{\hspace{1em}}c@{\hspace{1em}}}\hline&#10;       Frequency of  &amp; Frequency of  &amp; BM25  \\ &#10;       ``president'' &amp; ``lincoln'' &amp; score \\ \hline&#10;        15 &amp; 25 &amp; 20.66 \\&#10;        15 &amp; 1 &amp; 12.74 \\&#10;        15 &amp; 0 &amp; 5.00 \\&#10;        1 &amp; 25 &amp; 18.2 \\&#10;        0 &amp; 25 &amp; 15.66&#10;      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9"/>
  <p:tag name="PICTUREFILESIZE" val="2420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30828B62F68548B536606B169F73C7" ma:contentTypeVersion="4" ma:contentTypeDescription="Create a new document." ma:contentTypeScope="" ma:versionID="e81a1a7dd6fade02954d078aa3427748">
  <xsd:schema xmlns:xsd="http://www.w3.org/2001/XMLSchema" xmlns:xs="http://www.w3.org/2001/XMLSchema" xmlns:p="http://schemas.microsoft.com/office/2006/metadata/properties" xmlns:ns2="f8b3528e-c29d-4111-b526-c93a7a094c4f" targetNamespace="http://schemas.microsoft.com/office/2006/metadata/properties" ma:root="true" ma:fieldsID="09227fdc07b02cec8d2dcb19b26e5d97" ns2:_="">
    <xsd:import namespace="f8b3528e-c29d-4111-b526-c93a7a094c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b3528e-c29d-4111-b526-c93a7a094c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324A08-A7B8-4B96-BE47-B7FECB882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b3528e-c29d-4111-b526-c93a7a094c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89D42C-E366-47C7-BA94-455C6369B70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B6AFD97-9B15-4E0C-8DB6-CB8463EC9F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3353</TotalTime>
  <Words>2086</Words>
  <Application>Microsoft Office PowerPoint</Application>
  <PresentationFormat>Widescreen</PresentationFormat>
  <Paragraphs>363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Equation</vt:lpstr>
      <vt:lpstr>Information Retrieval Cycle</vt:lpstr>
      <vt:lpstr>IR Model - Boolean model</vt:lpstr>
      <vt:lpstr>IR Model - Vector Space Model</vt:lpstr>
      <vt:lpstr>Retrieval in vector space model</vt:lpstr>
      <vt:lpstr>An Example</vt:lpstr>
      <vt:lpstr>Vector Space Model: A Running Example</vt:lpstr>
      <vt:lpstr>A Running Example</vt:lpstr>
      <vt:lpstr>A Running Example</vt:lpstr>
      <vt:lpstr>A Running Example</vt:lpstr>
      <vt:lpstr>A Running Example</vt:lpstr>
      <vt:lpstr>A Running Example</vt:lpstr>
      <vt:lpstr>A Running Example</vt:lpstr>
      <vt:lpstr>A Running Example</vt:lpstr>
      <vt:lpstr>A few notes on BM25</vt:lpstr>
      <vt:lpstr>BM25 continued</vt:lpstr>
      <vt:lpstr>PowerPoint Presentation</vt:lpstr>
      <vt:lpstr>PowerPoint Presentation</vt:lpstr>
      <vt:lpstr>BM25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Retrieval and Map-Reduce Implementations </dc:title>
  <dc:creator>rkrithigarajesh@gmail.com</dc:creator>
  <cp:lastModifiedBy>Aastha Kumar</cp:lastModifiedBy>
  <cp:revision>15</cp:revision>
  <dcterms:created xsi:type="dcterms:W3CDTF">2023-04-07T06:44:20Z</dcterms:created>
  <dcterms:modified xsi:type="dcterms:W3CDTF">2024-11-28T03:15:50Z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0x0101000C30828B62F68548B536606B169F73C7</vt:lpwstr>
  </property>
</Properties>
</file>